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tags/tag104.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Override PartName="/ppt/tags/tag96.xml" ContentType="application/vnd.openxmlformats-officedocument.presentationml.tags+xml"/>
  <Override PartName="/ppt/tags/tag100.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gs/tag85.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92.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09.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tags/tag105.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112.xml" ContentType="application/vnd.openxmlformats-officedocument.presentationml.tags+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101.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71.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tags/tag108.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tags/tag106.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113.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ags/tag98.xml" ContentType="application/vnd.openxmlformats-officedocument.presentationml.tags+xml"/>
  <Override PartName="/ppt/tags/tag102.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tags/tag7.xml" ContentType="application/vnd.openxmlformats-officedocument.presentationml.tags+xml"/>
  <Override PartName="/ppt/tags/tag103.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slides/slide24.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slides/slide20.xml" ContentType="application/vnd.openxmlformats-officedocument.presentationml.slide+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64" r:id="rId2"/>
    <p:sldId id="261" r:id="rId3"/>
    <p:sldId id="317" r:id="rId4"/>
    <p:sldId id="302" r:id="rId5"/>
    <p:sldId id="330" r:id="rId6"/>
    <p:sldId id="331" r:id="rId7"/>
    <p:sldId id="299" r:id="rId8"/>
    <p:sldId id="333" r:id="rId9"/>
    <p:sldId id="303" r:id="rId10"/>
    <p:sldId id="304" r:id="rId11"/>
    <p:sldId id="312" r:id="rId12"/>
    <p:sldId id="402" r:id="rId13"/>
    <p:sldId id="318" r:id="rId14"/>
    <p:sldId id="334" r:id="rId15"/>
    <p:sldId id="403" r:id="rId16"/>
    <p:sldId id="352" r:id="rId17"/>
    <p:sldId id="405" r:id="rId18"/>
    <p:sldId id="404" r:id="rId19"/>
    <p:sldId id="410" r:id="rId20"/>
    <p:sldId id="411" r:id="rId21"/>
    <p:sldId id="409" r:id="rId22"/>
    <p:sldId id="408" r:id="rId23"/>
    <p:sldId id="407" r:id="rId24"/>
    <p:sldId id="406" r:id="rId25"/>
    <p:sldId id="416" r:id="rId26"/>
    <p:sldId id="415" r:id="rId27"/>
    <p:sldId id="414" r:id="rId28"/>
    <p:sldId id="413" r:id="rId29"/>
    <p:sldId id="412" r:id="rId30"/>
    <p:sldId id="295" r:id="rId3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FFFF99"/>
    <a:srgbClr val="FFCC66"/>
    <a:srgbClr val="FFECA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0" autoAdjust="0"/>
    <p:restoredTop sz="94660"/>
  </p:normalViewPr>
  <p:slideViewPr>
    <p:cSldViewPr>
      <p:cViewPr varScale="1">
        <p:scale>
          <a:sx n="87" d="100"/>
          <a:sy n="87" d="100"/>
        </p:scale>
        <p:origin x="-882" y="18"/>
      </p:cViewPr>
      <p:guideLst>
        <p:guide orient="horz" pos="1620"/>
        <p:guide pos="294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05EF49-235B-4EA3-816A-FDC9B75B1C8E}" type="datetimeFigureOut">
              <a:rPr lang="zh-CN" altLang="en-US" smtClean="0"/>
              <a:pPr/>
              <a:t>2018/5/1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B3104B-2CA9-4DA5-8D7D-A36E90F934C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spTree>
      <p:nvGrpSpPr>
        <p:cNvPr id="1" name=""/>
        <p:cNvGrpSpPr/>
        <p:nvPr/>
      </p:nvGrpSpPr>
      <p:grpSpPr>
        <a:xfrm>
          <a:off x="0" y="0"/>
          <a:ext cx="0" cy="0"/>
          <a:chOff x="0" y="0"/>
          <a:chExt cx="0" cy="0"/>
        </a:xfrm>
      </p:grpSpPr>
      <p:sp>
        <p:nvSpPr>
          <p:cNvPr id="13" name="等腰三角形 12"/>
          <p:cNvSpPr/>
          <p:nvPr/>
        </p:nvSpPr>
        <p:spPr>
          <a:xfrm flipV="1">
            <a:off x="5854149" y="1"/>
            <a:ext cx="3299791" cy="5178287"/>
          </a:xfrm>
          <a:custGeom>
            <a:avLst/>
            <a:gdLst>
              <a:gd name="connsiteX0" fmla="*/ 0 w 4134678"/>
              <a:gd name="connsiteY0" fmla="*/ 6149009 h 6149009"/>
              <a:gd name="connsiteX1" fmla="*/ 2067339 w 4134678"/>
              <a:gd name="connsiteY1" fmla="*/ 0 h 6149009"/>
              <a:gd name="connsiteX2" fmla="*/ 4134678 w 4134678"/>
              <a:gd name="connsiteY2" fmla="*/ 6149009 h 6149009"/>
              <a:gd name="connsiteX3" fmla="*/ 0 w 4134678"/>
              <a:gd name="connsiteY3" fmla="*/ 6149009 h 6149009"/>
              <a:gd name="connsiteX0-1" fmla="*/ 0 w 4134678"/>
              <a:gd name="connsiteY0-2" fmla="*/ 6864626 h 6864626"/>
              <a:gd name="connsiteX1-3" fmla="*/ 4081669 w 4134678"/>
              <a:gd name="connsiteY1-4" fmla="*/ 0 h 6864626"/>
              <a:gd name="connsiteX2-5" fmla="*/ 4134678 w 4134678"/>
              <a:gd name="connsiteY2-6" fmla="*/ 6864626 h 6864626"/>
              <a:gd name="connsiteX3-7" fmla="*/ 0 w 4134678"/>
              <a:gd name="connsiteY3-8" fmla="*/ 6864626 h 6864626"/>
              <a:gd name="connsiteX0-9" fmla="*/ 0 w 4134678"/>
              <a:gd name="connsiteY0-10" fmla="*/ 6811617 h 6811617"/>
              <a:gd name="connsiteX1-11" fmla="*/ 4068417 w 4134678"/>
              <a:gd name="connsiteY1-12" fmla="*/ 0 h 6811617"/>
              <a:gd name="connsiteX2-13" fmla="*/ 4134678 w 4134678"/>
              <a:gd name="connsiteY2-14" fmla="*/ 6811617 h 6811617"/>
              <a:gd name="connsiteX3-15" fmla="*/ 0 w 4134678"/>
              <a:gd name="connsiteY3-16" fmla="*/ 6811617 h 6811617"/>
              <a:gd name="connsiteX0-17" fmla="*/ 0 w 4147931"/>
              <a:gd name="connsiteY0-18" fmla="*/ 6904382 h 6904382"/>
              <a:gd name="connsiteX1-19" fmla="*/ 4147931 w 4147931"/>
              <a:gd name="connsiteY1-20" fmla="*/ 0 h 6904382"/>
              <a:gd name="connsiteX2-21" fmla="*/ 4134678 w 4147931"/>
              <a:gd name="connsiteY2-22" fmla="*/ 6904382 h 6904382"/>
              <a:gd name="connsiteX3-23" fmla="*/ 0 w 4147931"/>
              <a:gd name="connsiteY3-24" fmla="*/ 6904382 h 6904382"/>
              <a:gd name="connsiteX0-25" fmla="*/ 0 w 4717774"/>
              <a:gd name="connsiteY0-26" fmla="*/ 6917634 h 6917634"/>
              <a:gd name="connsiteX1-27" fmla="*/ 4717774 w 4717774"/>
              <a:gd name="connsiteY1-28" fmla="*/ 0 h 6917634"/>
              <a:gd name="connsiteX2-29" fmla="*/ 4704521 w 4717774"/>
              <a:gd name="connsiteY2-30" fmla="*/ 6904382 h 6917634"/>
              <a:gd name="connsiteX3-31" fmla="*/ 0 w 4717774"/>
              <a:gd name="connsiteY3-32" fmla="*/ 6917634 h 6917634"/>
              <a:gd name="connsiteX0-33" fmla="*/ 0 w 4399721"/>
              <a:gd name="connsiteY0-34" fmla="*/ 6904382 h 6904382"/>
              <a:gd name="connsiteX1-35" fmla="*/ 4399721 w 4399721"/>
              <a:gd name="connsiteY1-36" fmla="*/ 0 h 6904382"/>
              <a:gd name="connsiteX2-37" fmla="*/ 4386468 w 4399721"/>
              <a:gd name="connsiteY2-38" fmla="*/ 6904382 h 6904382"/>
              <a:gd name="connsiteX3-39" fmla="*/ 0 w 4399721"/>
              <a:gd name="connsiteY3-40" fmla="*/ 6904382 h 6904382"/>
            </a:gdLst>
            <a:ahLst/>
            <a:cxnLst>
              <a:cxn ang="0">
                <a:pos x="connsiteX0-1" y="connsiteY0-2"/>
              </a:cxn>
              <a:cxn ang="0">
                <a:pos x="connsiteX1-3" y="connsiteY1-4"/>
              </a:cxn>
              <a:cxn ang="0">
                <a:pos x="connsiteX2-5" y="connsiteY2-6"/>
              </a:cxn>
              <a:cxn ang="0">
                <a:pos x="connsiteX3-7" y="connsiteY3-8"/>
              </a:cxn>
            </a:cxnLst>
            <a:rect l="l" t="t" r="r" b="b"/>
            <a:pathLst>
              <a:path w="4399721" h="6904382">
                <a:moveTo>
                  <a:pt x="0" y="6904382"/>
                </a:moveTo>
                <a:lnTo>
                  <a:pt x="4399721" y="0"/>
                </a:lnTo>
                <a:cubicBezTo>
                  <a:pt x="4395303" y="2301461"/>
                  <a:pt x="4390886" y="4602921"/>
                  <a:pt x="4386468" y="6904382"/>
                </a:cubicBezTo>
                <a:lnTo>
                  <a:pt x="0" y="6904382"/>
                </a:lnTo>
                <a:close/>
              </a:path>
            </a:pathLst>
          </a:custGeom>
          <a:solidFill>
            <a:srgbClr val="1C254D"/>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2" name="矩形 11"/>
          <p:cNvSpPr/>
          <p:nvPr/>
        </p:nvSpPr>
        <p:spPr>
          <a:xfrm>
            <a:off x="0" y="0"/>
            <a:ext cx="8666922" cy="5153439"/>
          </a:xfrm>
          <a:custGeom>
            <a:avLst/>
            <a:gdLst>
              <a:gd name="connsiteX0" fmla="*/ 0 w 8256104"/>
              <a:gd name="connsiteY0" fmla="*/ 0 h 6858000"/>
              <a:gd name="connsiteX1" fmla="*/ 8256104 w 8256104"/>
              <a:gd name="connsiteY1" fmla="*/ 0 h 6858000"/>
              <a:gd name="connsiteX2" fmla="*/ 8256104 w 8256104"/>
              <a:gd name="connsiteY2" fmla="*/ 6858000 h 6858000"/>
              <a:gd name="connsiteX3" fmla="*/ 0 w 8256104"/>
              <a:gd name="connsiteY3" fmla="*/ 6858000 h 6858000"/>
              <a:gd name="connsiteX4" fmla="*/ 0 w 8256104"/>
              <a:gd name="connsiteY4" fmla="*/ 0 h 6858000"/>
              <a:gd name="connsiteX0-1" fmla="*/ 0 w 8256104"/>
              <a:gd name="connsiteY0-2" fmla="*/ 26504 h 6884504"/>
              <a:gd name="connsiteX1-3" fmla="*/ 5340626 w 8256104"/>
              <a:gd name="connsiteY1-4" fmla="*/ 0 h 6884504"/>
              <a:gd name="connsiteX2-5" fmla="*/ 8256104 w 8256104"/>
              <a:gd name="connsiteY2-6" fmla="*/ 6884504 h 6884504"/>
              <a:gd name="connsiteX3-7" fmla="*/ 0 w 8256104"/>
              <a:gd name="connsiteY3-8" fmla="*/ 6884504 h 6884504"/>
              <a:gd name="connsiteX4-9" fmla="*/ 0 w 8256104"/>
              <a:gd name="connsiteY4-10" fmla="*/ 26504 h 6884504"/>
              <a:gd name="connsiteX0-11" fmla="*/ 0 w 8839133"/>
              <a:gd name="connsiteY0-12" fmla="*/ 26504 h 6884504"/>
              <a:gd name="connsiteX1-13" fmla="*/ 5340626 w 8839133"/>
              <a:gd name="connsiteY1-14" fmla="*/ 0 h 6884504"/>
              <a:gd name="connsiteX2-15" fmla="*/ 8839133 w 8839133"/>
              <a:gd name="connsiteY2-16" fmla="*/ 6884504 h 6884504"/>
              <a:gd name="connsiteX3-17" fmla="*/ 0 w 8839133"/>
              <a:gd name="connsiteY3-18" fmla="*/ 6884504 h 6884504"/>
              <a:gd name="connsiteX4-19" fmla="*/ 0 w 8839133"/>
              <a:gd name="connsiteY4-20" fmla="*/ 26504 h 6884504"/>
              <a:gd name="connsiteX0-21" fmla="*/ 0 w 8891189"/>
              <a:gd name="connsiteY0-22" fmla="*/ 26504 h 6884504"/>
              <a:gd name="connsiteX1-23" fmla="*/ 5340626 w 8891189"/>
              <a:gd name="connsiteY1-24" fmla="*/ 0 h 6884504"/>
              <a:gd name="connsiteX2-25" fmla="*/ 8891189 w 8891189"/>
              <a:gd name="connsiteY2-26" fmla="*/ 6884504 h 6884504"/>
              <a:gd name="connsiteX3-27" fmla="*/ 0 w 8891189"/>
              <a:gd name="connsiteY3-28" fmla="*/ 6884504 h 6884504"/>
              <a:gd name="connsiteX4-29" fmla="*/ 0 w 8891189"/>
              <a:gd name="connsiteY4-30" fmla="*/ 26504 h 6884504"/>
              <a:gd name="connsiteX0-31" fmla="*/ 0 w 8745431"/>
              <a:gd name="connsiteY0-32" fmla="*/ 26504 h 6884504"/>
              <a:gd name="connsiteX1-33" fmla="*/ 5340626 w 8745431"/>
              <a:gd name="connsiteY1-34" fmla="*/ 0 h 6884504"/>
              <a:gd name="connsiteX2-35" fmla="*/ 8745431 w 8745431"/>
              <a:gd name="connsiteY2-36" fmla="*/ 6884504 h 6884504"/>
              <a:gd name="connsiteX3-37" fmla="*/ 0 w 8745431"/>
              <a:gd name="connsiteY3-38" fmla="*/ 6884504 h 6884504"/>
              <a:gd name="connsiteX4-39" fmla="*/ 0 w 8745431"/>
              <a:gd name="connsiteY4-40" fmla="*/ 26504 h 6884504"/>
              <a:gd name="connsiteX0-41" fmla="*/ 0 w 8745431"/>
              <a:gd name="connsiteY0-42" fmla="*/ 0 h 6858000"/>
              <a:gd name="connsiteX1-43" fmla="*/ 5673786 w 8745431"/>
              <a:gd name="connsiteY1-44" fmla="*/ 0 h 6858000"/>
              <a:gd name="connsiteX2-45" fmla="*/ 8745431 w 8745431"/>
              <a:gd name="connsiteY2-46" fmla="*/ 6858000 h 6858000"/>
              <a:gd name="connsiteX3-47" fmla="*/ 0 w 8745431"/>
              <a:gd name="connsiteY3-48" fmla="*/ 6858000 h 6858000"/>
              <a:gd name="connsiteX4-49" fmla="*/ 0 w 8745431"/>
              <a:gd name="connsiteY4-50" fmla="*/ 0 h 6858000"/>
              <a:gd name="connsiteX0-51" fmla="*/ 0 w 9078591"/>
              <a:gd name="connsiteY0-52" fmla="*/ 0 h 6871252"/>
              <a:gd name="connsiteX1-53" fmla="*/ 5673786 w 9078591"/>
              <a:gd name="connsiteY1-54" fmla="*/ 0 h 6871252"/>
              <a:gd name="connsiteX2-55" fmla="*/ 9078591 w 9078591"/>
              <a:gd name="connsiteY2-56" fmla="*/ 6871252 h 6871252"/>
              <a:gd name="connsiteX3-57" fmla="*/ 0 w 9078591"/>
              <a:gd name="connsiteY3-58" fmla="*/ 6858000 h 6871252"/>
              <a:gd name="connsiteX4-59" fmla="*/ 0 w 9078591"/>
              <a:gd name="connsiteY4-60" fmla="*/ 0 h 687125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78591" h="6871252">
                <a:moveTo>
                  <a:pt x="0" y="0"/>
                </a:moveTo>
                <a:lnTo>
                  <a:pt x="5673786" y="0"/>
                </a:lnTo>
                <a:lnTo>
                  <a:pt x="9078591" y="6871252"/>
                </a:lnTo>
                <a:lnTo>
                  <a:pt x="0" y="6858000"/>
                </a:lnTo>
                <a:lnTo>
                  <a:pt x="0" y="0"/>
                </a:lnTo>
                <a:close/>
              </a:path>
            </a:pathLst>
          </a:custGeom>
          <a:solidFill>
            <a:srgbClr val="D0624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 name="KSO_FD"/>
          <p:cNvSpPr>
            <a:spLocks noGrp="1"/>
          </p:cNvSpPr>
          <p:nvPr>
            <p:ph type="dt" sz="half" idx="10"/>
          </p:nvPr>
        </p:nvSpPr>
        <p:spPr/>
        <p:txBody>
          <a:bodyPr/>
          <a:lstStyle/>
          <a:p>
            <a:fld id="{20D82BC9-2DF0-4499-80E2-D457F1544C0E}" type="datetimeFigureOut">
              <a:rPr lang="zh-CN" altLang="en-US" smtClean="0"/>
              <a:pPr/>
              <a:t>2018/5/1</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4AE85CE2-CEAD-46BB-861E-7D62265DC969}" type="slidenum">
              <a:rPr lang="zh-CN" altLang="en-US" smtClean="0"/>
              <a:pPr/>
              <a:t>‹#›</a:t>
            </a:fld>
            <a:endParaRPr lang="zh-CN" altLang="en-US"/>
          </a:p>
        </p:txBody>
      </p:sp>
      <p:sp>
        <p:nvSpPr>
          <p:cNvPr id="3" name="KSO_CT2"/>
          <p:cNvSpPr>
            <a:spLocks noGrp="1"/>
          </p:cNvSpPr>
          <p:nvPr>
            <p:ph type="subTitle" idx="1" hasCustomPrompt="1"/>
          </p:nvPr>
        </p:nvSpPr>
        <p:spPr>
          <a:xfrm>
            <a:off x="628650" y="4002790"/>
            <a:ext cx="5366973" cy="350408"/>
          </a:xfrm>
          <a:noFill/>
        </p:spPr>
        <p:txBody>
          <a:bodyPr>
            <a:noAutofit/>
          </a:bodyPr>
          <a:lstStyle>
            <a:lvl1pPr marL="0" indent="0" algn="l">
              <a:buNone/>
              <a:defRPr sz="1400">
                <a:solidFill>
                  <a:srgbClr val="1C254D"/>
                </a:solidFill>
                <a:effectLst/>
              </a:defRPr>
            </a:lvl1pPr>
            <a:lvl2pPr marL="257175" indent="0" algn="ctr">
              <a:buNone/>
              <a:defRPr sz="1100"/>
            </a:lvl2pPr>
            <a:lvl3pPr marL="514350" indent="0" algn="ctr">
              <a:buNone/>
              <a:defRPr sz="100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zh-CN" altLang="en-US" dirty="0" smtClean="0"/>
              <a:t>单击此处添加您的副标题</a:t>
            </a:r>
          </a:p>
        </p:txBody>
      </p:sp>
      <p:sp>
        <p:nvSpPr>
          <p:cNvPr id="7" name="KSO_CT1"/>
          <p:cNvSpPr>
            <a:spLocks noGrp="1"/>
          </p:cNvSpPr>
          <p:nvPr>
            <p:ph type="title" hasCustomPrompt="1"/>
          </p:nvPr>
        </p:nvSpPr>
        <p:spPr>
          <a:xfrm>
            <a:off x="628650" y="3011359"/>
            <a:ext cx="5366973" cy="964476"/>
          </a:xfrm>
        </p:spPr>
        <p:txBody>
          <a:bodyPr>
            <a:noAutofit/>
          </a:bodyPr>
          <a:lstStyle>
            <a:lvl1pPr algn="l">
              <a:defRPr sz="3000" baseline="0">
                <a:solidFill>
                  <a:schemeClr val="bg1"/>
                </a:solidFill>
                <a:effectLst/>
                <a:latin typeface="+mj-lt"/>
              </a:defRPr>
            </a:lvl1pPr>
          </a:lstStyle>
          <a:p>
            <a:r>
              <a:rPr lang="zh-CN" altLang="en-US" smtClean="0"/>
              <a:t>单击此处</a:t>
            </a:r>
            <a:r>
              <a:rPr lang="en-US" altLang="zh-CN" smtClean="0"/>
              <a:t/>
            </a:r>
            <a:br>
              <a:rPr lang="en-US" altLang="zh-CN" smtClean="0"/>
            </a:br>
            <a:r>
              <a:rPr lang="zh-CN" altLang="en-US" smtClean="0"/>
              <a:t>添加</a:t>
            </a:r>
            <a:r>
              <a:rPr lang="zh-CN" altLang="en-US" dirty="0" smtClean="0"/>
              <a:t>您的标题文字</a:t>
            </a:r>
            <a:endParaRPr lang="zh-CN" altLang="en-US" dirty="0"/>
          </a:p>
        </p:txBody>
      </p:sp>
      <p:pic>
        <p:nvPicPr>
          <p:cNvPr id="2" name="图片 1"/>
          <p:cNvPicPr>
            <a:picLocks noChangeAspect="1"/>
          </p:cNvPicPr>
          <p:nvPr/>
        </p:nvPicPr>
        <p:blipFill rotWithShape="1">
          <a:blip r:embed="rId2" cstate="print"/>
          <a:srcRect l="15331" t="18076" r="14780" b="34796"/>
          <a:stretch>
            <a:fillRect/>
          </a:stretch>
        </p:blipFill>
        <p:spPr>
          <a:xfrm>
            <a:off x="647700" y="1847850"/>
            <a:ext cx="2952750" cy="1133475"/>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p>
            <a:fld id="{20D82BC9-2DF0-4499-80E2-D457F1544C0E}" type="datetimeFigureOut">
              <a:rPr lang="zh-CN" altLang="en-US" smtClean="0"/>
              <a:pPr/>
              <a:t>2018/5/1</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1AC8AC2B-49A3-45F6-BA76-5320F98CDF50}"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7" name="矩形 6"/>
          <p:cNvSpPr/>
          <p:nvPr/>
        </p:nvSpPr>
        <p:spPr>
          <a:xfrm>
            <a:off x="0" y="1"/>
            <a:ext cx="9144000" cy="769961"/>
          </a:xfrm>
          <a:prstGeom prst="rect">
            <a:avLst/>
          </a:prstGeom>
          <a:solidFill>
            <a:srgbClr val="1C254D"/>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8" name="矩形 11"/>
          <p:cNvSpPr/>
          <p:nvPr/>
        </p:nvSpPr>
        <p:spPr>
          <a:xfrm>
            <a:off x="464329" y="-8580"/>
            <a:ext cx="775253" cy="778541"/>
          </a:xfrm>
          <a:custGeom>
            <a:avLst/>
            <a:gdLst>
              <a:gd name="connsiteX0" fmla="*/ 0 w 8256104"/>
              <a:gd name="connsiteY0" fmla="*/ 0 h 6858000"/>
              <a:gd name="connsiteX1" fmla="*/ 8256104 w 8256104"/>
              <a:gd name="connsiteY1" fmla="*/ 0 h 6858000"/>
              <a:gd name="connsiteX2" fmla="*/ 8256104 w 8256104"/>
              <a:gd name="connsiteY2" fmla="*/ 6858000 h 6858000"/>
              <a:gd name="connsiteX3" fmla="*/ 0 w 8256104"/>
              <a:gd name="connsiteY3" fmla="*/ 6858000 h 6858000"/>
              <a:gd name="connsiteX4" fmla="*/ 0 w 8256104"/>
              <a:gd name="connsiteY4" fmla="*/ 0 h 6858000"/>
              <a:gd name="connsiteX0-1" fmla="*/ 0 w 8256104"/>
              <a:gd name="connsiteY0-2" fmla="*/ 26504 h 6884504"/>
              <a:gd name="connsiteX1-3" fmla="*/ 5340626 w 8256104"/>
              <a:gd name="connsiteY1-4" fmla="*/ 0 h 6884504"/>
              <a:gd name="connsiteX2-5" fmla="*/ 8256104 w 8256104"/>
              <a:gd name="connsiteY2-6" fmla="*/ 6884504 h 6884504"/>
              <a:gd name="connsiteX3-7" fmla="*/ 0 w 8256104"/>
              <a:gd name="connsiteY3-8" fmla="*/ 6884504 h 6884504"/>
              <a:gd name="connsiteX4-9" fmla="*/ 0 w 8256104"/>
              <a:gd name="connsiteY4-10" fmla="*/ 26504 h 6884504"/>
              <a:gd name="connsiteX0-11" fmla="*/ 0 w 8839133"/>
              <a:gd name="connsiteY0-12" fmla="*/ 26504 h 6884504"/>
              <a:gd name="connsiteX1-13" fmla="*/ 5340626 w 8839133"/>
              <a:gd name="connsiteY1-14" fmla="*/ 0 h 6884504"/>
              <a:gd name="connsiteX2-15" fmla="*/ 8839133 w 8839133"/>
              <a:gd name="connsiteY2-16" fmla="*/ 6884504 h 6884504"/>
              <a:gd name="connsiteX3-17" fmla="*/ 0 w 8839133"/>
              <a:gd name="connsiteY3-18" fmla="*/ 6884504 h 6884504"/>
              <a:gd name="connsiteX4-19" fmla="*/ 0 w 8839133"/>
              <a:gd name="connsiteY4-20" fmla="*/ 26504 h 6884504"/>
              <a:gd name="connsiteX0-21" fmla="*/ 0 w 8891189"/>
              <a:gd name="connsiteY0-22" fmla="*/ 26504 h 6884504"/>
              <a:gd name="connsiteX1-23" fmla="*/ 5340626 w 8891189"/>
              <a:gd name="connsiteY1-24" fmla="*/ 0 h 6884504"/>
              <a:gd name="connsiteX2-25" fmla="*/ 8891189 w 8891189"/>
              <a:gd name="connsiteY2-26" fmla="*/ 6884504 h 6884504"/>
              <a:gd name="connsiteX3-27" fmla="*/ 0 w 8891189"/>
              <a:gd name="connsiteY3-28" fmla="*/ 6884504 h 6884504"/>
              <a:gd name="connsiteX4-29" fmla="*/ 0 w 8891189"/>
              <a:gd name="connsiteY4-30" fmla="*/ 26504 h 6884504"/>
              <a:gd name="connsiteX0-31" fmla="*/ 0 w 8745431"/>
              <a:gd name="connsiteY0-32" fmla="*/ 26504 h 6884504"/>
              <a:gd name="connsiteX1-33" fmla="*/ 5340626 w 8745431"/>
              <a:gd name="connsiteY1-34" fmla="*/ 0 h 6884504"/>
              <a:gd name="connsiteX2-35" fmla="*/ 8745431 w 8745431"/>
              <a:gd name="connsiteY2-36" fmla="*/ 6884504 h 6884504"/>
              <a:gd name="connsiteX3-37" fmla="*/ 0 w 8745431"/>
              <a:gd name="connsiteY3-38" fmla="*/ 6884504 h 6884504"/>
              <a:gd name="connsiteX4-39" fmla="*/ 0 w 8745431"/>
              <a:gd name="connsiteY4-40" fmla="*/ 26504 h 6884504"/>
              <a:gd name="connsiteX0-41" fmla="*/ 0 w 8745431"/>
              <a:gd name="connsiteY0-42" fmla="*/ 0 h 6858000"/>
              <a:gd name="connsiteX1-43" fmla="*/ 5673786 w 8745431"/>
              <a:gd name="connsiteY1-44" fmla="*/ 0 h 6858000"/>
              <a:gd name="connsiteX2-45" fmla="*/ 8745431 w 8745431"/>
              <a:gd name="connsiteY2-46" fmla="*/ 6858000 h 6858000"/>
              <a:gd name="connsiteX3-47" fmla="*/ 0 w 8745431"/>
              <a:gd name="connsiteY3-48" fmla="*/ 6858000 h 6858000"/>
              <a:gd name="connsiteX4-49" fmla="*/ 0 w 8745431"/>
              <a:gd name="connsiteY4-50" fmla="*/ 0 h 6858000"/>
              <a:gd name="connsiteX0-51" fmla="*/ 0 w 9078591"/>
              <a:gd name="connsiteY0-52" fmla="*/ 0 h 6871252"/>
              <a:gd name="connsiteX1-53" fmla="*/ 5673786 w 9078591"/>
              <a:gd name="connsiteY1-54" fmla="*/ 0 h 6871252"/>
              <a:gd name="connsiteX2-55" fmla="*/ 9078591 w 9078591"/>
              <a:gd name="connsiteY2-56" fmla="*/ 6871252 h 6871252"/>
              <a:gd name="connsiteX3-57" fmla="*/ 0 w 9078591"/>
              <a:gd name="connsiteY3-58" fmla="*/ 6858000 h 6871252"/>
              <a:gd name="connsiteX4-59" fmla="*/ 0 w 9078591"/>
              <a:gd name="connsiteY4-60" fmla="*/ 0 h 687125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78591" h="6871252">
                <a:moveTo>
                  <a:pt x="0" y="0"/>
                </a:moveTo>
                <a:lnTo>
                  <a:pt x="5673786" y="0"/>
                </a:lnTo>
                <a:lnTo>
                  <a:pt x="9078591" y="6871252"/>
                </a:lnTo>
                <a:lnTo>
                  <a:pt x="0" y="6858000"/>
                </a:lnTo>
                <a:lnTo>
                  <a:pt x="0" y="0"/>
                </a:lnTo>
                <a:close/>
              </a:path>
            </a:pathLst>
          </a:custGeom>
          <a:solidFill>
            <a:srgbClr val="D0624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 name="KSO_BT1"/>
          <p:cNvSpPr>
            <a:spLocks noGrp="1"/>
          </p:cNvSpPr>
          <p:nvPr>
            <p:ph type="title" orient="vert"/>
          </p:nvPr>
        </p:nvSpPr>
        <p:spPr>
          <a:xfrm>
            <a:off x="7894480" y="905499"/>
            <a:ext cx="886883" cy="3861766"/>
          </a:xfrm>
        </p:spPr>
        <p:txBody>
          <a:bodyPr vert="eaVert"/>
          <a:lstStyle>
            <a:lvl1pPr>
              <a:defRPr>
                <a:solidFill>
                  <a:srgbClr val="1C254D"/>
                </a:solidFill>
              </a:defRPr>
            </a:lvl1pPr>
          </a:lstStyle>
          <a:p>
            <a:r>
              <a:rPr lang="zh-CN" altLang="en-US" smtClean="0"/>
              <a:t>单击此处编辑母版标题样式</a:t>
            </a:r>
            <a:endParaRPr lang="en-US" dirty="0"/>
          </a:p>
        </p:txBody>
      </p:sp>
      <p:sp>
        <p:nvSpPr>
          <p:cNvPr id="3" name="KSO_BC1"/>
          <p:cNvSpPr>
            <a:spLocks noGrp="1"/>
          </p:cNvSpPr>
          <p:nvPr>
            <p:ph type="body" orient="vert" idx="1"/>
          </p:nvPr>
        </p:nvSpPr>
        <p:spPr>
          <a:xfrm>
            <a:off x="464330" y="905499"/>
            <a:ext cx="7208679" cy="3861766"/>
          </a:xfrm>
        </p:spPr>
        <p:txBody>
          <a:bodyPr vert="eaVert"/>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p>
            <a:fld id="{20D82BC9-2DF0-4499-80E2-D457F1544C0E}" type="datetimeFigureOut">
              <a:rPr lang="zh-CN" altLang="en-US" smtClean="0"/>
              <a:pPr/>
              <a:t>2018/5/1</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1AC8AC2B-49A3-45F6-BA76-5320F98CDF50}"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KSO_BC1"/>
          <p:cNvSpPr>
            <a:spLocks noGrp="1"/>
          </p:cNvSpPr>
          <p:nvPr>
            <p:ph idx="1"/>
          </p:nvPr>
        </p:nvSpPr>
        <p:spPr/>
        <p:txBody>
          <a:bodyPr/>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p>
            <a:fld id="{20D82BC9-2DF0-4499-80E2-D457F1544C0E}" type="datetimeFigureOut">
              <a:rPr lang="zh-CN" altLang="en-US" smtClean="0"/>
              <a:pPr/>
              <a:t>2018/5/1</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1AC8AC2B-49A3-45F6-BA76-5320F98CDF50}" type="slidenum">
              <a:rPr lang="zh-CN" altLang="en-US" smtClean="0"/>
              <a:pPr/>
              <a:t>‹#›</a:t>
            </a:fld>
            <a:endParaRPr lang="zh-CN" altLang="en-US"/>
          </a:p>
        </p:txBody>
      </p:sp>
      <p:sp>
        <p:nvSpPr>
          <p:cNvPr id="7" name="标题 1"/>
          <p:cNvSpPr>
            <a:spLocks noGrp="1"/>
          </p:cNvSpPr>
          <p:nvPr userDrawn="1">
            <p:ph type="title" hasCustomPrompt="1"/>
          </p:nvPr>
        </p:nvSpPr>
        <p:spPr>
          <a:xfrm>
            <a:off x="6286448" y="142858"/>
            <a:ext cx="2857552" cy="524696"/>
          </a:xfrm>
        </p:spPr>
        <p:txBody>
          <a:bodyPr>
            <a:noAutofit/>
          </a:bodyPr>
          <a:lstStyle/>
          <a:p>
            <a:r>
              <a:rPr lang="zh-CN" altLang="en-US" sz="2800" dirty="0" smtClean="0">
                <a:latin typeface="华文行楷" panose="02010800040101010101" pitchFamily="2" charset="-122"/>
                <a:ea typeface="华文行楷" panose="02010800040101010101" pitchFamily="2" charset="-122"/>
              </a:rPr>
              <a:t>烟台集体备课会</a:t>
            </a:r>
            <a:endParaRPr lang="zh-CN" altLang="en-US" sz="2800" dirty="0">
              <a:latin typeface="华文行楷" panose="02010800040101010101" pitchFamily="2" charset="-122"/>
              <a:ea typeface="华文行楷" panose="0201080004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5" name="矩形 14"/>
          <p:cNvSpPr/>
          <p:nvPr/>
        </p:nvSpPr>
        <p:spPr>
          <a:xfrm>
            <a:off x="4572000" y="0"/>
            <a:ext cx="4572000" cy="5143500"/>
          </a:xfrm>
          <a:prstGeom prst="rect">
            <a:avLst/>
          </a:prstGeom>
          <a:solidFill>
            <a:srgbClr val="D0624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4" name="矩形 13"/>
          <p:cNvSpPr/>
          <p:nvPr/>
        </p:nvSpPr>
        <p:spPr>
          <a:xfrm>
            <a:off x="0" y="0"/>
            <a:ext cx="4572000" cy="5143500"/>
          </a:xfrm>
          <a:prstGeom prst="rect">
            <a:avLst/>
          </a:prstGeom>
          <a:solidFill>
            <a:srgbClr val="1C254D"/>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 name="KSO_ST1"/>
          <p:cNvSpPr>
            <a:spLocks noGrp="1"/>
          </p:cNvSpPr>
          <p:nvPr>
            <p:ph type="title" hasCustomPrompt="1"/>
          </p:nvPr>
        </p:nvSpPr>
        <p:spPr>
          <a:xfrm>
            <a:off x="1704510" y="1711038"/>
            <a:ext cx="5734982" cy="926306"/>
          </a:xfrm>
        </p:spPr>
        <p:txBody>
          <a:bodyPr anchor="b">
            <a:normAutofit/>
          </a:bodyPr>
          <a:lstStyle>
            <a:lvl1pPr algn="ctr">
              <a:defRPr sz="3000">
                <a:solidFill>
                  <a:schemeClr val="bg1"/>
                </a:solidFill>
                <a:effectLst/>
              </a:defRPr>
            </a:lvl1pPr>
          </a:lstStyle>
          <a:p>
            <a:r>
              <a:rPr lang="zh-CN" altLang="en-US" dirty="0" smtClean="0"/>
              <a:t>此处添加您的标题</a:t>
            </a:r>
            <a:endParaRPr lang="en-US" dirty="0"/>
          </a:p>
        </p:txBody>
      </p:sp>
      <p:sp>
        <p:nvSpPr>
          <p:cNvPr id="3" name="KSO_ST2"/>
          <p:cNvSpPr>
            <a:spLocks noGrp="1"/>
          </p:cNvSpPr>
          <p:nvPr>
            <p:ph type="body" idx="1" hasCustomPrompt="1"/>
          </p:nvPr>
        </p:nvSpPr>
        <p:spPr>
          <a:xfrm>
            <a:off x="1704510" y="2710896"/>
            <a:ext cx="5734980" cy="351000"/>
          </a:xfrm>
          <a:prstGeom prst="rect">
            <a:avLst/>
          </a:prstGeom>
          <a:noFill/>
        </p:spPr>
        <p:txBody>
          <a:bodyPr anchor="ctr">
            <a:normAutofit/>
          </a:bodyPr>
          <a:lstStyle>
            <a:lvl1pPr marL="0" indent="0" algn="ctr">
              <a:buNone/>
              <a:defRPr sz="1400">
                <a:solidFill>
                  <a:schemeClr val="bg1"/>
                </a:solidFill>
              </a:defRPr>
            </a:lvl1pPr>
            <a:lvl2pPr marL="257175" indent="0">
              <a:buNone/>
              <a:defRPr sz="1100">
                <a:solidFill>
                  <a:schemeClr val="tx1">
                    <a:tint val="75000"/>
                  </a:schemeClr>
                </a:solidFill>
              </a:defRPr>
            </a:lvl2pPr>
            <a:lvl3pPr marL="514350" indent="0">
              <a:buNone/>
              <a:defRPr sz="1000">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r>
              <a:rPr lang="zh-CN" altLang="en-US" dirty="0" smtClean="0"/>
              <a:t>单击此处添加您的副标题</a:t>
            </a:r>
            <a:endParaRPr lang="en-US" altLang="zh-CN" dirty="0"/>
          </a:p>
        </p:txBody>
      </p:sp>
      <p:sp>
        <p:nvSpPr>
          <p:cNvPr id="4" name="KSO_FD"/>
          <p:cNvSpPr>
            <a:spLocks noGrp="1"/>
          </p:cNvSpPr>
          <p:nvPr>
            <p:ph type="dt" sz="half" idx="10"/>
          </p:nvPr>
        </p:nvSpPr>
        <p:spPr/>
        <p:txBody>
          <a:bodyPr/>
          <a:lstStyle/>
          <a:p>
            <a:fld id="{20D82BC9-2DF0-4499-80E2-D457F1544C0E}" type="datetimeFigureOut">
              <a:rPr lang="zh-CN" altLang="en-US" smtClean="0"/>
              <a:pPr/>
              <a:t>2018/5/1</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EF906490-237C-474C-BA2E-D98840BC1F8F}"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049867" y="933452"/>
            <a:ext cx="3810000" cy="3699272"/>
          </a:xfrm>
        </p:spPr>
        <p:txBody>
          <a:bodyPr/>
          <a:lstStyle/>
          <a:p>
            <a:pPr lvl="0"/>
            <a:r>
              <a:rPr lang="zh-CN" altLang="en-US" smtClean="0"/>
              <a:t>单击此处编辑母版文本样式</a:t>
            </a:r>
          </a:p>
          <a:p>
            <a:pPr lvl="1"/>
            <a:r>
              <a:rPr lang="zh-CN" altLang="en-US" smtClean="0"/>
              <a:t>第二级</a:t>
            </a:r>
          </a:p>
        </p:txBody>
      </p:sp>
      <p:sp>
        <p:nvSpPr>
          <p:cNvPr id="4" name="KSO_BC2"/>
          <p:cNvSpPr>
            <a:spLocks noGrp="1"/>
          </p:cNvSpPr>
          <p:nvPr>
            <p:ph sz="half" idx="2"/>
          </p:nvPr>
        </p:nvSpPr>
        <p:spPr>
          <a:xfrm>
            <a:off x="4889501" y="933452"/>
            <a:ext cx="3820587" cy="3699272"/>
          </a:xfrm>
        </p:spPr>
        <p:txBody>
          <a:bodyPr/>
          <a:lstStyle/>
          <a:p>
            <a:pPr lvl="0"/>
            <a:r>
              <a:rPr lang="zh-CN" altLang="en-US" smtClean="0"/>
              <a:t>单击此处编辑母版文本样式</a:t>
            </a:r>
          </a:p>
          <a:p>
            <a:pPr lvl="1"/>
            <a:r>
              <a:rPr lang="zh-CN" altLang="en-US" smtClean="0"/>
              <a:t>第二级</a:t>
            </a:r>
          </a:p>
        </p:txBody>
      </p:sp>
      <p:sp>
        <p:nvSpPr>
          <p:cNvPr id="5" name="KSO_FD"/>
          <p:cNvSpPr>
            <a:spLocks noGrp="1"/>
          </p:cNvSpPr>
          <p:nvPr>
            <p:ph type="dt" sz="half" idx="10"/>
          </p:nvPr>
        </p:nvSpPr>
        <p:spPr/>
        <p:txBody>
          <a:bodyPr/>
          <a:lstStyle/>
          <a:p>
            <a:fld id="{20D82BC9-2DF0-4499-80E2-D457F1544C0E}" type="datetimeFigureOut">
              <a:rPr lang="zh-CN" altLang="en-US" smtClean="0"/>
              <a:pPr/>
              <a:t>2018/5/1</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1AC8AC2B-49A3-45F6-BA76-5320F98CDF50}"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1727199" y="88900"/>
            <a:ext cx="6984076" cy="53776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4577" y="1032272"/>
            <a:ext cx="3868340" cy="617934"/>
          </a:xfrm>
        </p:spPr>
        <p:txBody>
          <a:bodyPr anchor="b">
            <a:normAutofit/>
          </a:bodyPr>
          <a:lstStyle>
            <a:lvl1pPr marL="0" indent="0">
              <a:buNone/>
              <a:defRPr sz="1000" b="1"/>
            </a:lvl1pPr>
            <a:lvl2pPr marL="257175" indent="0">
              <a:buNone/>
              <a:defRPr sz="1100" b="1"/>
            </a:lvl2pPr>
            <a:lvl3pPr marL="514350" indent="0">
              <a:buNone/>
              <a:defRPr sz="100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smtClean="0"/>
              <a:t>单击此处编辑母版文本样式</a:t>
            </a:r>
          </a:p>
        </p:txBody>
      </p:sp>
      <p:sp>
        <p:nvSpPr>
          <p:cNvPr id="4" name="KSO_BC1"/>
          <p:cNvSpPr>
            <a:spLocks noGrp="1"/>
          </p:cNvSpPr>
          <p:nvPr>
            <p:ph sz="half" idx="2"/>
          </p:nvPr>
        </p:nvSpPr>
        <p:spPr>
          <a:xfrm>
            <a:off x="824577" y="1650206"/>
            <a:ext cx="3868340" cy="2763441"/>
          </a:xfrm>
        </p:spPr>
        <p:txBody>
          <a:bodyPr/>
          <a:lstStyle/>
          <a:p>
            <a:pPr lvl="0"/>
            <a:r>
              <a:rPr lang="zh-CN" altLang="en-US" smtClean="0"/>
              <a:t>单击此处编辑母版文本样式</a:t>
            </a:r>
          </a:p>
          <a:p>
            <a:pPr lvl="1"/>
            <a:r>
              <a:rPr lang="zh-CN" altLang="en-US" smtClean="0"/>
              <a:t>第二级</a:t>
            </a:r>
          </a:p>
        </p:txBody>
      </p:sp>
      <p:sp>
        <p:nvSpPr>
          <p:cNvPr id="5" name="Text Placeholder 4"/>
          <p:cNvSpPr>
            <a:spLocks noGrp="1"/>
          </p:cNvSpPr>
          <p:nvPr>
            <p:ph type="body" sz="quarter" idx="3"/>
          </p:nvPr>
        </p:nvSpPr>
        <p:spPr>
          <a:xfrm>
            <a:off x="4823887" y="1032272"/>
            <a:ext cx="3887391" cy="617934"/>
          </a:xfrm>
        </p:spPr>
        <p:txBody>
          <a:bodyPr anchor="b">
            <a:normAutofit/>
          </a:bodyPr>
          <a:lstStyle>
            <a:lvl1pPr marL="0" indent="0">
              <a:buNone/>
              <a:defRPr sz="1000" b="1"/>
            </a:lvl1pPr>
            <a:lvl2pPr marL="257175" indent="0">
              <a:buNone/>
              <a:defRPr sz="1100" b="1"/>
            </a:lvl2pPr>
            <a:lvl3pPr marL="514350" indent="0">
              <a:buNone/>
              <a:defRPr sz="100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smtClean="0"/>
              <a:t>单击此处编辑母版文本样式</a:t>
            </a:r>
          </a:p>
        </p:txBody>
      </p:sp>
      <p:sp>
        <p:nvSpPr>
          <p:cNvPr id="6" name="KSO_BC2"/>
          <p:cNvSpPr>
            <a:spLocks noGrp="1"/>
          </p:cNvSpPr>
          <p:nvPr>
            <p:ph sz="quarter" idx="4"/>
          </p:nvPr>
        </p:nvSpPr>
        <p:spPr>
          <a:xfrm>
            <a:off x="4823887" y="1650206"/>
            <a:ext cx="3887391" cy="2763441"/>
          </a:xfrm>
        </p:spPr>
        <p:txBody>
          <a:bodyPr/>
          <a:lstStyle/>
          <a:p>
            <a:pPr lvl="0"/>
            <a:r>
              <a:rPr lang="zh-CN" altLang="en-US" smtClean="0"/>
              <a:t>单击此处编辑母版文本样式</a:t>
            </a:r>
          </a:p>
          <a:p>
            <a:pPr lvl="1"/>
            <a:r>
              <a:rPr lang="zh-CN" altLang="en-US" smtClean="0"/>
              <a:t>第二级</a:t>
            </a:r>
          </a:p>
        </p:txBody>
      </p:sp>
      <p:sp>
        <p:nvSpPr>
          <p:cNvPr id="7" name="KSO_FD"/>
          <p:cNvSpPr>
            <a:spLocks noGrp="1"/>
          </p:cNvSpPr>
          <p:nvPr>
            <p:ph type="dt" sz="half" idx="10"/>
          </p:nvPr>
        </p:nvSpPr>
        <p:spPr/>
        <p:txBody>
          <a:bodyPr/>
          <a:lstStyle/>
          <a:p>
            <a:fld id="{20D82BC9-2DF0-4499-80E2-D457F1544C0E}" type="datetimeFigureOut">
              <a:rPr lang="zh-CN" altLang="en-US" smtClean="0"/>
              <a:pPr/>
              <a:t>2018/5/1</a:t>
            </a:fld>
            <a:endParaRPr lang="zh-CN" altLang="en-US"/>
          </a:p>
        </p:txBody>
      </p:sp>
      <p:sp>
        <p:nvSpPr>
          <p:cNvPr id="8" name="KSO_FT"/>
          <p:cNvSpPr>
            <a:spLocks noGrp="1"/>
          </p:cNvSpPr>
          <p:nvPr>
            <p:ph type="ftr" sz="quarter" idx="11"/>
          </p:nvPr>
        </p:nvSpPr>
        <p:spPr/>
        <p:txBody>
          <a:bodyPr/>
          <a:lstStyle/>
          <a:p>
            <a:endParaRPr lang="zh-CN" altLang="en-US"/>
          </a:p>
        </p:txBody>
      </p:sp>
      <p:sp>
        <p:nvSpPr>
          <p:cNvPr id="9" name="KSO_FN"/>
          <p:cNvSpPr>
            <a:spLocks noGrp="1"/>
          </p:cNvSpPr>
          <p:nvPr>
            <p:ph type="sldNum" sz="quarter" idx="12"/>
          </p:nvPr>
        </p:nvSpPr>
        <p:spPr/>
        <p:txBody>
          <a:bodyPr/>
          <a:lstStyle/>
          <a:p>
            <a:fld id="{1AC8AC2B-49A3-45F6-BA76-5320F98CDF50}"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hasCustomPrompt="1"/>
          </p:nvPr>
        </p:nvSpPr>
        <p:spPr>
          <a:xfrm>
            <a:off x="1547664" y="123478"/>
            <a:ext cx="7376642" cy="524696"/>
          </a:xfrm>
        </p:spPr>
        <p:txBody>
          <a:bodyPr/>
          <a:lstStyle/>
          <a:p>
            <a:r>
              <a:rPr lang="zh-CN" altLang="en-US" dirty="0" smtClean="0"/>
              <a:t>单击此处编辑母版</a:t>
            </a:r>
            <a:r>
              <a:rPr lang="en-US" altLang="zh-CN" dirty="0" smtClean="0"/>
              <a:t/>
            </a:r>
            <a:br>
              <a:rPr lang="en-US" altLang="zh-CN" dirty="0" smtClean="0"/>
            </a:br>
            <a:r>
              <a:rPr lang="zh-CN" altLang="en-US" dirty="0" smtClean="0"/>
              <a:t>标题样式</a:t>
            </a:r>
            <a:r>
              <a:rPr lang="en-US" altLang="zh-CN" dirty="0" smtClean="0"/>
              <a:t/>
            </a:r>
            <a:br>
              <a:rPr lang="en-US" altLang="zh-CN" dirty="0" smtClean="0"/>
            </a:br>
            <a:r>
              <a:rPr lang="en-US" altLang="zh-CN" dirty="0" smtClean="0"/>
              <a:t/>
            </a:r>
            <a:br>
              <a:rPr lang="en-US" altLang="zh-CN" dirty="0" smtClean="0"/>
            </a:br>
            <a:r>
              <a:rPr lang="en-US" altLang="zh-CN" dirty="0" smtClean="0"/>
              <a:t/>
            </a:r>
            <a:br>
              <a:rPr lang="en-US" altLang="zh-CN" dirty="0" smtClean="0"/>
            </a:br>
            <a:endParaRPr lang="en-US" dirty="0"/>
          </a:p>
        </p:txBody>
      </p:sp>
      <p:sp>
        <p:nvSpPr>
          <p:cNvPr id="3" name="KSO_FD"/>
          <p:cNvSpPr>
            <a:spLocks noGrp="1"/>
          </p:cNvSpPr>
          <p:nvPr>
            <p:ph type="dt" sz="half" idx="10"/>
          </p:nvPr>
        </p:nvSpPr>
        <p:spPr/>
        <p:txBody>
          <a:bodyPr/>
          <a:lstStyle/>
          <a:p>
            <a:fld id="{20D82BC9-2DF0-4499-80E2-D457F1544C0E}" type="datetimeFigureOut">
              <a:rPr lang="zh-CN" altLang="en-US" smtClean="0"/>
              <a:pPr/>
              <a:t>2018/5/1</a:t>
            </a:fld>
            <a:endParaRPr lang="zh-CN" altLang="en-US"/>
          </a:p>
        </p:txBody>
      </p:sp>
      <p:sp>
        <p:nvSpPr>
          <p:cNvPr id="4" name="KSO_FT"/>
          <p:cNvSpPr>
            <a:spLocks noGrp="1"/>
          </p:cNvSpPr>
          <p:nvPr>
            <p:ph type="ftr" sz="quarter" idx="11"/>
          </p:nvPr>
        </p:nvSpPr>
        <p:spPr/>
        <p:txBody>
          <a:bodyPr/>
          <a:lstStyle/>
          <a:p>
            <a:endParaRPr lang="zh-CN" altLang="en-US"/>
          </a:p>
        </p:txBody>
      </p:sp>
      <p:sp>
        <p:nvSpPr>
          <p:cNvPr id="5" name="KSO_FN"/>
          <p:cNvSpPr>
            <a:spLocks noGrp="1"/>
          </p:cNvSpPr>
          <p:nvPr>
            <p:ph type="sldNum" sz="quarter" idx="12"/>
          </p:nvPr>
        </p:nvSpPr>
        <p:spPr/>
        <p:txBody>
          <a:bodyPr/>
          <a:lstStyle/>
          <a:p>
            <a:fld id="{1AC8AC2B-49A3-45F6-BA76-5320F98CDF50}"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KSO_FD"/>
          <p:cNvSpPr>
            <a:spLocks noGrp="1"/>
          </p:cNvSpPr>
          <p:nvPr>
            <p:ph type="dt" sz="half" idx="10"/>
          </p:nvPr>
        </p:nvSpPr>
        <p:spPr/>
        <p:txBody>
          <a:bodyPr/>
          <a:lstStyle/>
          <a:p>
            <a:fld id="{20D82BC9-2DF0-4499-80E2-D457F1544C0E}" type="datetimeFigureOut">
              <a:rPr lang="zh-CN" altLang="en-US" smtClean="0"/>
              <a:pPr/>
              <a:t>2018/5/1</a:t>
            </a:fld>
            <a:endParaRPr lang="zh-CN" altLang="en-US"/>
          </a:p>
        </p:txBody>
      </p:sp>
      <p:sp>
        <p:nvSpPr>
          <p:cNvPr id="3" name="KSO_FT"/>
          <p:cNvSpPr>
            <a:spLocks noGrp="1"/>
          </p:cNvSpPr>
          <p:nvPr>
            <p:ph type="ftr" sz="quarter" idx="11"/>
          </p:nvPr>
        </p:nvSpPr>
        <p:spPr/>
        <p:txBody>
          <a:bodyPr/>
          <a:lstStyle/>
          <a:p>
            <a:endParaRPr lang="zh-CN" altLang="en-US"/>
          </a:p>
        </p:txBody>
      </p:sp>
      <p:sp>
        <p:nvSpPr>
          <p:cNvPr id="4" name="KSO_FN"/>
          <p:cNvSpPr>
            <a:spLocks noGrp="1"/>
          </p:cNvSpPr>
          <p:nvPr>
            <p:ph type="sldNum" sz="quarter" idx="12"/>
          </p:nvPr>
        </p:nvSpPr>
        <p:spPr/>
        <p:txBody>
          <a:bodyPr/>
          <a:lstStyle/>
          <a:p>
            <a:fld id="{1AC8AC2B-49A3-45F6-BA76-5320F98CDF50}"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矩形 7"/>
          <p:cNvSpPr/>
          <p:nvPr/>
        </p:nvSpPr>
        <p:spPr>
          <a:xfrm>
            <a:off x="0" y="1"/>
            <a:ext cx="9144000" cy="769961"/>
          </a:xfrm>
          <a:prstGeom prst="rect">
            <a:avLst/>
          </a:prstGeom>
          <a:solidFill>
            <a:srgbClr val="1C254D"/>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11"/>
          <p:cNvSpPr/>
          <p:nvPr/>
        </p:nvSpPr>
        <p:spPr>
          <a:xfrm>
            <a:off x="464329" y="-8580"/>
            <a:ext cx="775253" cy="778541"/>
          </a:xfrm>
          <a:custGeom>
            <a:avLst/>
            <a:gdLst>
              <a:gd name="connsiteX0" fmla="*/ 0 w 8256104"/>
              <a:gd name="connsiteY0" fmla="*/ 0 h 6858000"/>
              <a:gd name="connsiteX1" fmla="*/ 8256104 w 8256104"/>
              <a:gd name="connsiteY1" fmla="*/ 0 h 6858000"/>
              <a:gd name="connsiteX2" fmla="*/ 8256104 w 8256104"/>
              <a:gd name="connsiteY2" fmla="*/ 6858000 h 6858000"/>
              <a:gd name="connsiteX3" fmla="*/ 0 w 8256104"/>
              <a:gd name="connsiteY3" fmla="*/ 6858000 h 6858000"/>
              <a:gd name="connsiteX4" fmla="*/ 0 w 8256104"/>
              <a:gd name="connsiteY4" fmla="*/ 0 h 6858000"/>
              <a:gd name="connsiteX0-1" fmla="*/ 0 w 8256104"/>
              <a:gd name="connsiteY0-2" fmla="*/ 26504 h 6884504"/>
              <a:gd name="connsiteX1-3" fmla="*/ 5340626 w 8256104"/>
              <a:gd name="connsiteY1-4" fmla="*/ 0 h 6884504"/>
              <a:gd name="connsiteX2-5" fmla="*/ 8256104 w 8256104"/>
              <a:gd name="connsiteY2-6" fmla="*/ 6884504 h 6884504"/>
              <a:gd name="connsiteX3-7" fmla="*/ 0 w 8256104"/>
              <a:gd name="connsiteY3-8" fmla="*/ 6884504 h 6884504"/>
              <a:gd name="connsiteX4-9" fmla="*/ 0 w 8256104"/>
              <a:gd name="connsiteY4-10" fmla="*/ 26504 h 6884504"/>
              <a:gd name="connsiteX0-11" fmla="*/ 0 w 8839133"/>
              <a:gd name="connsiteY0-12" fmla="*/ 26504 h 6884504"/>
              <a:gd name="connsiteX1-13" fmla="*/ 5340626 w 8839133"/>
              <a:gd name="connsiteY1-14" fmla="*/ 0 h 6884504"/>
              <a:gd name="connsiteX2-15" fmla="*/ 8839133 w 8839133"/>
              <a:gd name="connsiteY2-16" fmla="*/ 6884504 h 6884504"/>
              <a:gd name="connsiteX3-17" fmla="*/ 0 w 8839133"/>
              <a:gd name="connsiteY3-18" fmla="*/ 6884504 h 6884504"/>
              <a:gd name="connsiteX4-19" fmla="*/ 0 w 8839133"/>
              <a:gd name="connsiteY4-20" fmla="*/ 26504 h 6884504"/>
              <a:gd name="connsiteX0-21" fmla="*/ 0 w 8891189"/>
              <a:gd name="connsiteY0-22" fmla="*/ 26504 h 6884504"/>
              <a:gd name="connsiteX1-23" fmla="*/ 5340626 w 8891189"/>
              <a:gd name="connsiteY1-24" fmla="*/ 0 h 6884504"/>
              <a:gd name="connsiteX2-25" fmla="*/ 8891189 w 8891189"/>
              <a:gd name="connsiteY2-26" fmla="*/ 6884504 h 6884504"/>
              <a:gd name="connsiteX3-27" fmla="*/ 0 w 8891189"/>
              <a:gd name="connsiteY3-28" fmla="*/ 6884504 h 6884504"/>
              <a:gd name="connsiteX4-29" fmla="*/ 0 w 8891189"/>
              <a:gd name="connsiteY4-30" fmla="*/ 26504 h 6884504"/>
              <a:gd name="connsiteX0-31" fmla="*/ 0 w 8745431"/>
              <a:gd name="connsiteY0-32" fmla="*/ 26504 h 6884504"/>
              <a:gd name="connsiteX1-33" fmla="*/ 5340626 w 8745431"/>
              <a:gd name="connsiteY1-34" fmla="*/ 0 h 6884504"/>
              <a:gd name="connsiteX2-35" fmla="*/ 8745431 w 8745431"/>
              <a:gd name="connsiteY2-36" fmla="*/ 6884504 h 6884504"/>
              <a:gd name="connsiteX3-37" fmla="*/ 0 w 8745431"/>
              <a:gd name="connsiteY3-38" fmla="*/ 6884504 h 6884504"/>
              <a:gd name="connsiteX4-39" fmla="*/ 0 w 8745431"/>
              <a:gd name="connsiteY4-40" fmla="*/ 26504 h 6884504"/>
              <a:gd name="connsiteX0-41" fmla="*/ 0 w 8745431"/>
              <a:gd name="connsiteY0-42" fmla="*/ 0 h 6858000"/>
              <a:gd name="connsiteX1-43" fmla="*/ 5673786 w 8745431"/>
              <a:gd name="connsiteY1-44" fmla="*/ 0 h 6858000"/>
              <a:gd name="connsiteX2-45" fmla="*/ 8745431 w 8745431"/>
              <a:gd name="connsiteY2-46" fmla="*/ 6858000 h 6858000"/>
              <a:gd name="connsiteX3-47" fmla="*/ 0 w 8745431"/>
              <a:gd name="connsiteY3-48" fmla="*/ 6858000 h 6858000"/>
              <a:gd name="connsiteX4-49" fmla="*/ 0 w 8745431"/>
              <a:gd name="connsiteY4-50" fmla="*/ 0 h 6858000"/>
              <a:gd name="connsiteX0-51" fmla="*/ 0 w 9078591"/>
              <a:gd name="connsiteY0-52" fmla="*/ 0 h 6871252"/>
              <a:gd name="connsiteX1-53" fmla="*/ 5673786 w 9078591"/>
              <a:gd name="connsiteY1-54" fmla="*/ 0 h 6871252"/>
              <a:gd name="connsiteX2-55" fmla="*/ 9078591 w 9078591"/>
              <a:gd name="connsiteY2-56" fmla="*/ 6871252 h 6871252"/>
              <a:gd name="connsiteX3-57" fmla="*/ 0 w 9078591"/>
              <a:gd name="connsiteY3-58" fmla="*/ 6858000 h 6871252"/>
              <a:gd name="connsiteX4-59" fmla="*/ 0 w 9078591"/>
              <a:gd name="connsiteY4-60" fmla="*/ 0 h 687125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78591" h="6871252">
                <a:moveTo>
                  <a:pt x="0" y="0"/>
                </a:moveTo>
                <a:lnTo>
                  <a:pt x="5673786" y="0"/>
                </a:lnTo>
                <a:lnTo>
                  <a:pt x="9078591" y="6871252"/>
                </a:lnTo>
                <a:lnTo>
                  <a:pt x="0" y="6858000"/>
                </a:lnTo>
                <a:lnTo>
                  <a:pt x="0" y="0"/>
                </a:lnTo>
                <a:close/>
              </a:path>
            </a:pathLst>
          </a:custGeom>
          <a:solidFill>
            <a:srgbClr val="D0624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 name="KSO_BT1"/>
          <p:cNvSpPr>
            <a:spLocks noGrp="1"/>
          </p:cNvSpPr>
          <p:nvPr>
            <p:ph type="title"/>
          </p:nvPr>
        </p:nvSpPr>
        <p:spPr>
          <a:xfrm>
            <a:off x="848504" y="778541"/>
            <a:ext cx="2949178" cy="1200150"/>
          </a:xfrm>
        </p:spPr>
        <p:txBody>
          <a:bodyPr anchor="b"/>
          <a:lstStyle>
            <a:lvl1pPr>
              <a:defRPr sz="1800"/>
            </a:lvl1pPr>
          </a:lstStyle>
          <a:p>
            <a:r>
              <a:rPr lang="zh-CN" altLang="en-US" smtClean="0"/>
              <a:t>单击此处编辑母版标题样式</a:t>
            </a:r>
            <a:endParaRPr lang="en-US" dirty="0"/>
          </a:p>
        </p:txBody>
      </p:sp>
      <p:sp>
        <p:nvSpPr>
          <p:cNvPr id="3" name="KSO_BC1"/>
          <p:cNvSpPr>
            <a:spLocks noGrp="1"/>
          </p:cNvSpPr>
          <p:nvPr>
            <p:ph idx="1"/>
          </p:nvPr>
        </p:nvSpPr>
        <p:spPr>
          <a:xfrm>
            <a:off x="4106053" y="1176211"/>
            <a:ext cx="4629150" cy="3655219"/>
          </a:xfrm>
        </p:spPr>
        <p:txBody>
          <a:bodyPr>
            <a:normAutofit/>
          </a:bodyPr>
          <a:lstStyle>
            <a:lvl1pPr>
              <a:defRPr sz="1100"/>
            </a:lvl1pPr>
            <a:lvl2pPr>
              <a:defRPr sz="1000"/>
            </a:lvl2pPr>
            <a:lvl3pPr>
              <a:defRPr sz="900"/>
            </a:lvl3pPr>
            <a:lvl4pPr>
              <a:defRPr sz="800"/>
            </a:lvl4pPr>
            <a:lvl5pPr>
              <a:defRPr sz="800"/>
            </a:lvl5pPr>
            <a:lvl6pPr>
              <a:defRPr sz="1100"/>
            </a:lvl6pPr>
            <a:lvl7pPr>
              <a:defRPr sz="1100"/>
            </a:lvl7pPr>
            <a:lvl8pPr>
              <a:defRPr sz="1100"/>
            </a:lvl8pPr>
            <a:lvl9pPr>
              <a:defRPr sz="1100"/>
            </a:lvl9pPr>
          </a:lstStyle>
          <a:p>
            <a:pPr lvl="0"/>
            <a:r>
              <a:rPr lang="zh-CN" altLang="en-US" smtClean="0"/>
              <a:t>单击此处编辑母版文本样式</a:t>
            </a:r>
          </a:p>
          <a:p>
            <a:pPr lvl="1"/>
            <a:r>
              <a:rPr lang="zh-CN" altLang="en-US" smtClean="0"/>
              <a:t>第二级</a:t>
            </a:r>
          </a:p>
        </p:txBody>
      </p:sp>
      <p:sp>
        <p:nvSpPr>
          <p:cNvPr id="4" name="KSO_BC2"/>
          <p:cNvSpPr>
            <a:spLocks noGrp="1"/>
          </p:cNvSpPr>
          <p:nvPr>
            <p:ph type="body" sz="half" idx="2"/>
          </p:nvPr>
        </p:nvSpPr>
        <p:spPr>
          <a:xfrm>
            <a:off x="848504" y="1978691"/>
            <a:ext cx="2949178" cy="2858691"/>
          </a:xfrm>
        </p:spPr>
        <p:txBody>
          <a:bodyPr/>
          <a:lstStyle>
            <a:lvl1pPr marL="0" indent="0">
              <a:buNone/>
              <a:defRPr sz="900"/>
            </a:lvl1pPr>
            <a:lvl2pPr marL="257175" indent="0">
              <a:buNone/>
              <a:defRPr sz="800"/>
            </a:lvl2pPr>
            <a:lvl3pPr marL="514350" indent="0">
              <a:buNone/>
              <a:defRPr sz="700"/>
            </a:lvl3pPr>
            <a:lvl4pPr marL="771525" indent="0">
              <a:buNone/>
              <a:defRPr sz="600"/>
            </a:lvl4pPr>
            <a:lvl5pPr marL="1028700" indent="0">
              <a:buNone/>
              <a:defRPr sz="600"/>
            </a:lvl5pPr>
            <a:lvl6pPr marL="1285875" indent="0">
              <a:buNone/>
              <a:defRPr sz="600"/>
            </a:lvl6pPr>
            <a:lvl7pPr marL="1543050" indent="0">
              <a:buNone/>
              <a:defRPr sz="600"/>
            </a:lvl7pPr>
            <a:lvl8pPr marL="1800225" indent="0">
              <a:buNone/>
              <a:defRPr sz="600"/>
            </a:lvl8pPr>
            <a:lvl9pPr marL="2057400" indent="0">
              <a:buNone/>
              <a:defRPr sz="600"/>
            </a:lvl9pPr>
          </a:lstStyle>
          <a:p>
            <a:pPr lvl="0"/>
            <a:r>
              <a:rPr lang="zh-CN" altLang="en-US" smtClean="0"/>
              <a:t>单击此处编辑母版文本样式</a:t>
            </a:r>
          </a:p>
        </p:txBody>
      </p:sp>
      <p:sp>
        <p:nvSpPr>
          <p:cNvPr id="5" name="KSO_FD"/>
          <p:cNvSpPr>
            <a:spLocks noGrp="1"/>
          </p:cNvSpPr>
          <p:nvPr>
            <p:ph type="dt" sz="half" idx="10"/>
          </p:nvPr>
        </p:nvSpPr>
        <p:spPr/>
        <p:txBody>
          <a:bodyPr/>
          <a:lstStyle/>
          <a:p>
            <a:fld id="{20D82BC9-2DF0-4499-80E2-D457F1544C0E}" type="datetimeFigureOut">
              <a:rPr lang="zh-CN" altLang="en-US" smtClean="0"/>
              <a:pPr/>
              <a:t>2018/5/1</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1AC8AC2B-49A3-45F6-BA76-5320F98CDF50}"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矩形 7"/>
          <p:cNvSpPr/>
          <p:nvPr/>
        </p:nvSpPr>
        <p:spPr>
          <a:xfrm>
            <a:off x="0" y="1"/>
            <a:ext cx="9144000" cy="769961"/>
          </a:xfrm>
          <a:prstGeom prst="rect">
            <a:avLst/>
          </a:prstGeom>
          <a:solidFill>
            <a:srgbClr val="1C254D"/>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11"/>
          <p:cNvSpPr/>
          <p:nvPr/>
        </p:nvSpPr>
        <p:spPr>
          <a:xfrm>
            <a:off x="464329" y="-8580"/>
            <a:ext cx="775253" cy="778541"/>
          </a:xfrm>
          <a:custGeom>
            <a:avLst/>
            <a:gdLst>
              <a:gd name="connsiteX0" fmla="*/ 0 w 8256104"/>
              <a:gd name="connsiteY0" fmla="*/ 0 h 6858000"/>
              <a:gd name="connsiteX1" fmla="*/ 8256104 w 8256104"/>
              <a:gd name="connsiteY1" fmla="*/ 0 h 6858000"/>
              <a:gd name="connsiteX2" fmla="*/ 8256104 w 8256104"/>
              <a:gd name="connsiteY2" fmla="*/ 6858000 h 6858000"/>
              <a:gd name="connsiteX3" fmla="*/ 0 w 8256104"/>
              <a:gd name="connsiteY3" fmla="*/ 6858000 h 6858000"/>
              <a:gd name="connsiteX4" fmla="*/ 0 w 8256104"/>
              <a:gd name="connsiteY4" fmla="*/ 0 h 6858000"/>
              <a:gd name="connsiteX0-1" fmla="*/ 0 w 8256104"/>
              <a:gd name="connsiteY0-2" fmla="*/ 26504 h 6884504"/>
              <a:gd name="connsiteX1-3" fmla="*/ 5340626 w 8256104"/>
              <a:gd name="connsiteY1-4" fmla="*/ 0 h 6884504"/>
              <a:gd name="connsiteX2-5" fmla="*/ 8256104 w 8256104"/>
              <a:gd name="connsiteY2-6" fmla="*/ 6884504 h 6884504"/>
              <a:gd name="connsiteX3-7" fmla="*/ 0 w 8256104"/>
              <a:gd name="connsiteY3-8" fmla="*/ 6884504 h 6884504"/>
              <a:gd name="connsiteX4-9" fmla="*/ 0 w 8256104"/>
              <a:gd name="connsiteY4-10" fmla="*/ 26504 h 6884504"/>
              <a:gd name="connsiteX0-11" fmla="*/ 0 w 8839133"/>
              <a:gd name="connsiteY0-12" fmla="*/ 26504 h 6884504"/>
              <a:gd name="connsiteX1-13" fmla="*/ 5340626 w 8839133"/>
              <a:gd name="connsiteY1-14" fmla="*/ 0 h 6884504"/>
              <a:gd name="connsiteX2-15" fmla="*/ 8839133 w 8839133"/>
              <a:gd name="connsiteY2-16" fmla="*/ 6884504 h 6884504"/>
              <a:gd name="connsiteX3-17" fmla="*/ 0 w 8839133"/>
              <a:gd name="connsiteY3-18" fmla="*/ 6884504 h 6884504"/>
              <a:gd name="connsiteX4-19" fmla="*/ 0 w 8839133"/>
              <a:gd name="connsiteY4-20" fmla="*/ 26504 h 6884504"/>
              <a:gd name="connsiteX0-21" fmla="*/ 0 w 8891189"/>
              <a:gd name="connsiteY0-22" fmla="*/ 26504 h 6884504"/>
              <a:gd name="connsiteX1-23" fmla="*/ 5340626 w 8891189"/>
              <a:gd name="connsiteY1-24" fmla="*/ 0 h 6884504"/>
              <a:gd name="connsiteX2-25" fmla="*/ 8891189 w 8891189"/>
              <a:gd name="connsiteY2-26" fmla="*/ 6884504 h 6884504"/>
              <a:gd name="connsiteX3-27" fmla="*/ 0 w 8891189"/>
              <a:gd name="connsiteY3-28" fmla="*/ 6884504 h 6884504"/>
              <a:gd name="connsiteX4-29" fmla="*/ 0 w 8891189"/>
              <a:gd name="connsiteY4-30" fmla="*/ 26504 h 6884504"/>
              <a:gd name="connsiteX0-31" fmla="*/ 0 w 8745431"/>
              <a:gd name="connsiteY0-32" fmla="*/ 26504 h 6884504"/>
              <a:gd name="connsiteX1-33" fmla="*/ 5340626 w 8745431"/>
              <a:gd name="connsiteY1-34" fmla="*/ 0 h 6884504"/>
              <a:gd name="connsiteX2-35" fmla="*/ 8745431 w 8745431"/>
              <a:gd name="connsiteY2-36" fmla="*/ 6884504 h 6884504"/>
              <a:gd name="connsiteX3-37" fmla="*/ 0 w 8745431"/>
              <a:gd name="connsiteY3-38" fmla="*/ 6884504 h 6884504"/>
              <a:gd name="connsiteX4-39" fmla="*/ 0 w 8745431"/>
              <a:gd name="connsiteY4-40" fmla="*/ 26504 h 6884504"/>
              <a:gd name="connsiteX0-41" fmla="*/ 0 w 8745431"/>
              <a:gd name="connsiteY0-42" fmla="*/ 0 h 6858000"/>
              <a:gd name="connsiteX1-43" fmla="*/ 5673786 w 8745431"/>
              <a:gd name="connsiteY1-44" fmla="*/ 0 h 6858000"/>
              <a:gd name="connsiteX2-45" fmla="*/ 8745431 w 8745431"/>
              <a:gd name="connsiteY2-46" fmla="*/ 6858000 h 6858000"/>
              <a:gd name="connsiteX3-47" fmla="*/ 0 w 8745431"/>
              <a:gd name="connsiteY3-48" fmla="*/ 6858000 h 6858000"/>
              <a:gd name="connsiteX4-49" fmla="*/ 0 w 8745431"/>
              <a:gd name="connsiteY4-50" fmla="*/ 0 h 6858000"/>
              <a:gd name="connsiteX0-51" fmla="*/ 0 w 9078591"/>
              <a:gd name="connsiteY0-52" fmla="*/ 0 h 6871252"/>
              <a:gd name="connsiteX1-53" fmla="*/ 5673786 w 9078591"/>
              <a:gd name="connsiteY1-54" fmla="*/ 0 h 6871252"/>
              <a:gd name="connsiteX2-55" fmla="*/ 9078591 w 9078591"/>
              <a:gd name="connsiteY2-56" fmla="*/ 6871252 h 6871252"/>
              <a:gd name="connsiteX3-57" fmla="*/ 0 w 9078591"/>
              <a:gd name="connsiteY3-58" fmla="*/ 6858000 h 6871252"/>
              <a:gd name="connsiteX4-59" fmla="*/ 0 w 9078591"/>
              <a:gd name="connsiteY4-60" fmla="*/ 0 h 687125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78591" h="6871252">
                <a:moveTo>
                  <a:pt x="0" y="0"/>
                </a:moveTo>
                <a:lnTo>
                  <a:pt x="5673786" y="0"/>
                </a:lnTo>
                <a:lnTo>
                  <a:pt x="9078591" y="6871252"/>
                </a:lnTo>
                <a:lnTo>
                  <a:pt x="0" y="6858000"/>
                </a:lnTo>
                <a:lnTo>
                  <a:pt x="0" y="0"/>
                </a:lnTo>
                <a:close/>
              </a:path>
            </a:pathLst>
          </a:custGeom>
          <a:solidFill>
            <a:srgbClr val="D0624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 name="KSO_BT1"/>
          <p:cNvSpPr>
            <a:spLocks noGrp="1"/>
          </p:cNvSpPr>
          <p:nvPr>
            <p:ph type="title"/>
          </p:nvPr>
        </p:nvSpPr>
        <p:spPr>
          <a:xfrm>
            <a:off x="746174" y="869674"/>
            <a:ext cx="2949178" cy="1200150"/>
          </a:xfrm>
        </p:spPr>
        <p:txBody>
          <a:bodyPr anchor="b"/>
          <a:lstStyle>
            <a:lvl1pPr>
              <a:defRPr sz="18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3893654" y="1267346"/>
            <a:ext cx="4629150" cy="3655219"/>
          </a:xfrm>
        </p:spPr>
        <p:txBody>
          <a:bodyPr anchor="t"/>
          <a:lstStyle>
            <a:lvl1pPr marL="0" indent="0">
              <a:buNone/>
              <a:defRPr sz="1800"/>
            </a:lvl1pPr>
            <a:lvl2pPr marL="257175" indent="0">
              <a:buNone/>
              <a:defRPr sz="1600"/>
            </a:lvl2pPr>
            <a:lvl3pPr marL="514350" indent="0">
              <a:buNone/>
              <a:defRPr sz="1400"/>
            </a:lvl3pPr>
            <a:lvl4pPr marL="771525" indent="0">
              <a:buNone/>
              <a:defRPr sz="1100"/>
            </a:lvl4pPr>
            <a:lvl5pPr marL="1028700" indent="0">
              <a:buNone/>
              <a:defRPr sz="1100"/>
            </a:lvl5pPr>
            <a:lvl6pPr marL="1285875" indent="0">
              <a:buNone/>
              <a:defRPr sz="1100"/>
            </a:lvl6pPr>
            <a:lvl7pPr marL="1543050" indent="0">
              <a:buNone/>
              <a:defRPr sz="1100"/>
            </a:lvl7pPr>
            <a:lvl8pPr marL="1800225" indent="0">
              <a:buNone/>
              <a:defRPr sz="1100"/>
            </a:lvl8pPr>
            <a:lvl9pPr marL="2057400" indent="0">
              <a:buNone/>
              <a:defRPr sz="1100"/>
            </a:lvl9pPr>
          </a:lstStyle>
          <a:p>
            <a:r>
              <a:rPr lang="zh-CN" altLang="en-US" smtClean="0"/>
              <a:t>单击图标添加图片</a:t>
            </a:r>
            <a:endParaRPr lang="en-US" dirty="0"/>
          </a:p>
        </p:txBody>
      </p:sp>
      <p:sp>
        <p:nvSpPr>
          <p:cNvPr id="4" name="KSO_BC2"/>
          <p:cNvSpPr>
            <a:spLocks noGrp="1"/>
          </p:cNvSpPr>
          <p:nvPr>
            <p:ph type="body" sz="half" idx="2"/>
          </p:nvPr>
        </p:nvSpPr>
        <p:spPr>
          <a:xfrm>
            <a:off x="746174" y="2069825"/>
            <a:ext cx="2949178" cy="2858691"/>
          </a:xfrm>
        </p:spPr>
        <p:txBody>
          <a:bodyPr/>
          <a:lstStyle>
            <a:lvl1pPr marL="0" indent="0">
              <a:buNone/>
              <a:defRPr sz="900"/>
            </a:lvl1pPr>
            <a:lvl2pPr marL="257175" indent="0">
              <a:buNone/>
              <a:defRPr sz="800"/>
            </a:lvl2pPr>
            <a:lvl3pPr marL="514350" indent="0">
              <a:buNone/>
              <a:defRPr sz="700"/>
            </a:lvl3pPr>
            <a:lvl4pPr marL="771525" indent="0">
              <a:buNone/>
              <a:defRPr sz="600"/>
            </a:lvl4pPr>
            <a:lvl5pPr marL="1028700" indent="0">
              <a:buNone/>
              <a:defRPr sz="600"/>
            </a:lvl5pPr>
            <a:lvl6pPr marL="1285875" indent="0">
              <a:buNone/>
              <a:defRPr sz="600"/>
            </a:lvl6pPr>
            <a:lvl7pPr marL="1543050" indent="0">
              <a:buNone/>
              <a:defRPr sz="600"/>
            </a:lvl7pPr>
            <a:lvl8pPr marL="1800225" indent="0">
              <a:buNone/>
              <a:defRPr sz="600"/>
            </a:lvl8pPr>
            <a:lvl9pPr marL="2057400" indent="0">
              <a:buNone/>
              <a:defRPr sz="600"/>
            </a:lvl9pPr>
          </a:lstStyle>
          <a:p>
            <a:pPr lvl="0"/>
            <a:r>
              <a:rPr lang="zh-CN" altLang="en-US" smtClean="0"/>
              <a:t>单击此处编辑母版文本样式</a:t>
            </a:r>
          </a:p>
        </p:txBody>
      </p:sp>
      <p:sp>
        <p:nvSpPr>
          <p:cNvPr id="5" name="KSO_FD"/>
          <p:cNvSpPr>
            <a:spLocks noGrp="1"/>
          </p:cNvSpPr>
          <p:nvPr>
            <p:ph type="dt" sz="half" idx="10"/>
          </p:nvPr>
        </p:nvSpPr>
        <p:spPr/>
        <p:txBody>
          <a:bodyPr/>
          <a:lstStyle/>
          <a:p>
            <a:fld id="{20D82BC9-2DF0-4499-80E2-D457F1544C0E}" type="datetimeFigureOut">
              <a:rPr lang="zh-CN" altLang="en-US" smtClean="0"/>
              <a:pPr/>
              <a:t>2018/5/1</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1AC8AC2B-49A3-45F6-BA76-5320F98CDF50}"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矩形 9"/>
          <p:cNvSpPr/>
          <p:nvPr/>
        </p:nvSpPr>
        <p:spPr>
          <a:xfrm>
            <a:off x="0" y="1"/>
            <a:ext cx="9144000" cy="769961"/>
          </a:xfrm>
          <a:prstGeom prst="rect">
            <a:avLst/>
          </a:prstGeom>
          <a:solidFill>
            <a:srgbClr val="1C254D"/>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 name="KSO_BT1"/>
          <p:cNvSpPr>
            <a:spLocks noGrp="1"/>
          </p:cNvSpPr>
          <p:nvPr>
            <p:ph type="title"/>
          </p:nvPr>
        </p:nvSpPr>
        <p:spPr>
          <a:xfrm>
            <a:off x="1316284" y="118343"/>
            <a:ext cx="7376642" cy="524696"/>
          </a:xfrm>
          <a:prstGeom prst="rect">
            <a:avLst/>
          </a:prstGeom>
        </p:spPr>
        <p:txBody>
          <a:bodyPr vert="horz" lIns="68580" tIns="34290" rIns="68580" bIns="34290" rtlCol="0" anchor="b">
            <a:normAutofit/>
          </a:bodyPr>
          <a:lstStyle/>
          <a:p>
            <a:r>
              <a:rPr lang="zh-CN" altLang="en-US" dirty="0" smtClean="0"/>
              <a:t>单击此处编辑母版标题样式</a:t>
            </a:r>
            <a:endParaRPr lang="en-US" dirty="0"/>
          </a:p>
        </p:txBody>
      </p:sp>
      <p:sp>
        <p:nvSpPr>
          <p:cNvPr id="4" name="KSO_FD"/>
          <p:cNvSpPr>
            <a:spLocks noGrp="1"/>
          </p:cNvSpPr>
          <p:nvPr>
            <p:ph type="dt" sz="half" idx="2"/>
          </p:nvPr>
        </p:nvSpPr>
        <p:spPr>
          <a:xfrm>
            <a:off x="628650" y="4767265"/>
            <a:ext cx="2057400" cy="273844"/>
          </a:xfrm>
          <a:prstGeom prst="rect">
            <a:avLst/>
          </a:prstGeom>
        </p:spPr>
        <p:txBody>
          <a:bodyPr vert="horz" lIns="68580" tIns="34290" rIns="68580" bIns="34290" rtlCol="0" anchor="ctr"/>
          <a:lstStyle>
            <a:lvl1pPr algn="l">
              <a:defRPr sz="700">
                <a:solidFill>
                  <a:schemeClr val="tx1">
                    <a:tint val="75000"/>
                  </a:schemeClr>
                </a:solidFill>
              </a:defRPr>
            </a:lvl1pPr>
          </a:lstStyle>
          <a:p>
            <a:fld id="{20D82BC9-2DF0-4499-80E2-D457F1544C0E}" type="datetimeFigureOut">
              <a:rPr lang="zh-CN" altLang="en-US" smtClean="0"/>
              <a:pPr/>
              <a:t>2018/5/1</a:t>
            </a:fld>
            <a:endParaRPr lang="zh-CN" altLang="en-US"/>
          </a:p>
        </p:txBody>
      </p:sp>
      <p:sp>
        <p:nvSpPr>
          <p:cNvPr id="5" name="KSO_FT"/>
          <p:cNvSpPr>
            <a:spLocks noGrp="1"/>
          </p:cNvSpPr>
          <p:nvPr>
            <p:ph type="ftr" sz="quarter" idx="3"/>
          </p:nvPr>
        </p:nvSpPr>
        <p:spPr>
          <a:xfrm>
            <a:off x="3028950" y="4767265"/>
            <a:ext cx="3086100" cy="273844"/>
          </a:xfrm>
          <a:prstGeom prst="rect">
            <a:avLst/>
          </a:prstGeom>
        </p:spPr>
        <p:txBody>
          <a:bodyPr vert="horz" lIns="68580" tIns="34290" rIns="68580" bIns="34290" rtlCol="0" anchor="ctr"/>
          <a:lstStyle>
            <a:lvl1pPr algn="ctr">
              <a:defRPr sz="700">
                <a:solidFill>
                  <a:schemeClr val="tx1">
                    <a:tint val="75000"/>
                  </a:schemeClr>
                </a:solidFill>
              </a:defRPr>
            </a:lvl1pPr>
          </a:lstStyle>
          <a:p>
            <a:endParaRPr lang="zh-CN" altLang="en-US"/>
          </a:p>
        </p:txBody>
      </p:sp>
      <p:sp>
        <p:nvSpPr>
          <p:cNvPr id="6" name="KSO_FN"/>
          <p:cNvSpPr>
            <a:spLocks noGrp="1"/>
          </p:cNvSpPr>
          <p:nvPr>
            <p:ph type="sldNum" sz="quarter" idx="4"/>
          </p:nvPr>
        </p:nvSpPr>
        <p:spPr>
          <a:xfrm>
            <a:off x="6457950" y="4767265"/>
            <a:ext cx="2057400" cy="273844"/>
          </a:xfrm>
          <a:prstGeom prst="rect">
            <a:avLst/>
          </a:prstGeom>
        </p:spPr>
        <p:txBody>
          <a:bodyPr vert="horz" lIns="68580" tIns="34290" rIns="68580" bIns="34290" rtlCol="0" anchor="ctr"/>
          <a:lstStyle>
            <a:lvl1pPr algn="r">
              <a:defRPr sz="700">
                <a:solidFill>
                  <a:schemeClr val="tx1">
                    <a:tint val="75000"/>
                  </a:schemeClr>
                </a:solidFill>
              </a:defRPr>
            </a:lvl1pPr>
          </a:lstStyle>
          <a:p>
            <a:fld id="{1AC8AC2B-49A3-45F6-BA76-5320F98CDF50}" type="slidenum">
              <a:rPr lang="zh-CN" altLang="en-US" smtClean="0"/>
              <a:pPr/>
              <a:t>‹#›</a:t>
            </a:fld>
            <a:endParaRPr lang="zh-CN" altLang="en-US"/>
          </a:p>
        </p:txBody>
      </p:sp>
      <p:sp>
        <p:nvSpPr>
          <p:cNvPr id="3" name="KSO_BC1"/>
          <p:cNvSpPr>
            <a:spLocks noGrp="1"/>
          </p:cNvSpPr>
          <p:nvPr>
            <p:ph type="body" idx="1"/>
          </p:nvPr>
        </p:nvSpPr>
        <p:spPr>
          <a:xfrm>
            <a:off x="514350" y="903770"/>
            <a:ext cx="8097716" cy="3863495"/>
          </a:xfrm>
          <a:prstGeom prst="rect">
            <a:avLst/>
          </a:prstGeom>
        </p:spPr>
        <p:txBody>
          <a:bodyPr vert="horz" lIns="68580" tIns="34290" rIns="68580" bIns="34290" rtlCol="0">
            <a:normAutofit/>
          </a:bodyPr>
          <a:lstStyle/>
          <a:p>
            <a:pPr lvl="0"/>
            <a:r>
              <a:rPr lang="zh-CN" altLang="en-US" dirty="0" smtClean="0"/>
              <a:t>单击此处编辑母版文本样式</a:t>
            </a:r>
          </a:p>
          <a:p>
            <a:pPr lvl="1"/>
            <a:r>
              <a:rPr lang="zh-CN" altLang="en-US" dirty="0" smtClean="0"/>
              <a:t>第二级</a:t>
            </a:r>
          </a:p>
        </p:txBody>
      </p:sp>
      <p:sp>
        <p:nvSpPr>
          <p:cNvPr id="8" name="矩形 11"/>
          <p:cNvSpPr/>
          <p:nvPr/>
        </p:nvSpPr>
        <p:spPr>
          <a:xfrm>
            <a:off x="464329" y="-8580"/>
            <a:ext cx="775253" cy="778541"/>
          </a:xfrm>
          <a:custGeom>
            <a:avLst/>
            <a:gdLst>
              <a:gd name="connsiteX0" fmla="*/ 0 w 8256104"/>
              <a:gd name="connsiteY0" fmla="*/ 0 h 6858000"/>
              <a:gd name="connsiteX1" fmla="*/ 8256104 w 8256104"/>
              <a:gd name="connsiteY1" fmla="*/ 0 h 6858000"/>
              <a:gd name="connsiteX2" fmla="*/ 8256104 w 8256104"/>
              <a:gd name="connsiteY2" fmla="*/ 6858000 h 6858000"/>
              <a:gd name="connsiteX3" fmla="*/ 0 w 8256104"/>
              <a:gd name="connsiteY3" fmla="*/ 6858000 h 6858000"/>
              <a:gd name="connsiteX4" fmla="*/ 0 w 8256104"/>
              <a:gd name="connsiteY4" fmla="*/ 0 h 6858000"/>
              <a:gd name="connsiteX0-1" fmla="*/ 0 w 8256104"/>
              <a:gd name="connsiteY0-2" fmla="*/ 26504 h 6884504"/>
              <a:gd name="connsiteX1-3" fmla="*/ 5340626 w 8256104"/>
              <a:gd name="connsiteY1-4" fmla="*/ 0 h 6884504"/>
              <a:gd name="connsiteX2-5" fmla="*/ 8256104 w 8256104"/>
              <a:gd name="connsiteY2-6" fmla="*/ 6884504 h 6884504"/>
              <a:gd name="connsiteX3-7" fmla="*/ 0 w 8256104"/>
              <a:gd name="connsiteY3-8" fmla="*/ 6884504 h 6884504"/>
              <a:gd name="connsiteX4-9" fmla="*/ 0 w 8256104"/>
              <a:gd name="connsiteY4-10" fmla="*/ 26504 h 6884504"/>
              <a:gd name="connsiteX0-11" fmla="*/ 0 w 8839133"/>
              <a:gd name="connsiteY0-12" fmla="*/ 26504 h 6884504"/>
              <a:gd name="connsiteX1-13" fmla="*/ 5340626 w 8839133"/>
              <a:gd name="connsiteY1-14" fmla="*/ 0 h 6884504"/>
              <a:gd name="connsiteX2-15" fmla="*/ 8839133 w 8839133"/>
              <a:gd name="connsiteY2-16" fmla="*/ 6884504 h 6884504"/>
              <a:gd name="connsiteX3-17" fmla="*/ 0 w 8839133"/>
              <a:gd name="connsiteY3-18" fmla="*/ 6884504 h 6884504"/>
              <a:gd name="connsiteX4-19" fmla="*/ 0 w 8839133"/>
              <a:gd name="connsiteY4-20" fmla="*/ 26504 h 6884504"/>
              <a:gd name="connsiteX0-21" fmla="*/ 0 w 8891189"/>
              <a:gd name="connsiteY0-22" fmla="*/ 26504 h 6884504"/>
              <a:gd name="connsiteX1-23" fmla="*/ 5340626 w 8891189"/>
              <a:gd name="connsiteY1-24" fmla="*/ 0 h 6884504"/>
              <a:gd name="connsiteX2-25" fmla="*/ 8891189 w 8891189"/>
              <a:gd name="connsiteY2-26" fmla="*/ 6884504 h 6884504"/>
              <a:gd name="connsiteX3-27" fmla="*/ 0 w 8891189"/>
              <a:gd name="connsiteY3-28" fmla="*/ 6884504 h 6884504"/>
              <a:gd name="connsiteX4-29" fmla="*/ 0 w 8891189"/>
              <a:gd name="connsiteY4-30" fmla="*/ 26504 h 6884504"/>
              <a:gd name="connsiteX0-31" fmla="*/ 0 w 8745431"/>
              <a:gd name="connsiteY0-32" fmla="*/ 26504 h 6884504"/>
              <a:gd name="connsiteX1-33" fmla="*/ 5340626 w 8745431"/>
              <a:gd name="connsiteY1-34" fmla="*/ 0 h 6884504"/>
              <a:gd name="connsiteX2-35" fmla="*/ 8745431 w 8745431"/>
              <a:gd name="connsiteY2-36" fmla="*/ 6884504 h 6884504"/>
              <a:gd name="connsiteX3-37" fmla="*/ 0 w 8745431"/>
              <a:gd name="connsiteY3-38" fmla="*/ 6884504 h 6884504"/>
              <a:gd name="connsiteX4-39" fmla="*/ 0 w 8745431"/>
              <a:gd name="connsiteY4-40" fmla="*/ 26504 h 6884504"/>
              <a:gd name="connsiteX0-41" fmla="*/ 0 w 8745431"/>
              <a:gd name="connsiteY0-42" fmla="*/ 0 h 6858000"/>
              <a:gd name="connsiteX1-43" fmla="*/ 5673786 w 8745431"/>
              <a:gd name="connsiteY1-44" fmla="*/ 0 h 6858000"/>
              <a:gd name="connsiteX2-45" fmla="*/ 8745431 w 8745431"/>
              <a:gd name="connsiteY2-46" fmla="*/ 6858000 h 6858000"/>
              <a:gd name="connsiteX3-47" fmla="*/ 0 w 8745431"/>
              <a:gd name="connsiteY3-48" fmla="*/ 6858000 h 6858000"/>
              <a:gd name="connsiteX4-49" fmla="*/ 0 w 8745431"/>
              <a:gd name="connsiteY4-50" fmla="*/ 0 h 6858000"/>
              <a:gd name="connsiteX0-51" fmla="*/ 0 w 9078591"/>
              <a:gd name="connsiteY0-52" fmla="*/ 0 h 6871252"/>
              <a:gd name="connsiteX1-53" fmla="*/ 5673786 w 9078591"/>
              <a:gd name="connsiteY1-54" fmla="*/ 0 h 6871252"/>
              <a:gd name="connsiteX2-55" fmla="*/ 9078591 w 9078591"/>
              <a:gd name="connsiteY2-56" fmla="*/ 6871252 h 6871252"/>
              <a:gd name="connsiteX3-57" fmla="*/ 0 w 9078591"/>
              <a:gd name="connsiteY3-58" fmla="*/ 6858000 h 6871252"/>
              <a:gd name="connsiteX4-59" fmla="*/ 0 w 9078591"/>
              <a:gd name="connsiteY4-60" fmla="*/ 0 h 687125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78591" h="6871252">
                <a:moveTo>
                  <a:pt x="0" y="0"/>
                </a:moveTo>
                <a:lnTo>
                  <a:pt x="5673786" y="0"/>
                </a:lnTo>
                <a:lnTo>
                  <a:pt x="9078591" y="6871252"/>
                </a:lnTo>
                <a:lnTo>
                  <a:pt x="0" y="6858000"/>
                </a:lnTo>
                <a:lnTo>
                  <a:pt x="0" y="0"/>
                </a:lnTo>
                <a:close/>
              </a:path>
            </a:pathLst>
          </a:custGeom>
          <a:solidFill>
            <a:srgbClr val="D0624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标题 1"/>
          <p:cNvSpPr txBox="1"/>
          <p:nvPr userDrawn="1"/>
        </p:nvSpPr>
        <p:spPr>
          <a:xfrm>
            <a:off x="1115616" y="142858"/>
            <a:ext cx="7885572" cy="524696"/>
          </a:xfrm>
          <a:prstGeom prst="rect">
            <a:avLst/>
          </a:prstGeom>
        </p:spPr>
        <p:txBody>
          <a:bodyPr>
            <a:noAutofit/>
          </a:bodyPr>
          <a:lstStyle/>
          <a:p>
            <a:pPr marL="0" marR="0" lvl="0" indent="0" algn="l" defTabSz="514350" rtl="0" eaLnBrk="1" fontAlgn="auto" latinLnBrk="0" hangingPunct="1">
              <a:lnSpc>
                <a:spcPct val="90000"/>
              </a:lnSpc>
              <a:spcBef>
                <a:spcPct val="0"/>
              </a:spcBef>
              <a:spcAft>
                <a:spcPts val="0"/>
              </a:spcAft>
              <a:buClrTx/>
              <a:buSzTx/>
              <a:buFontTx/>
              <a:buNone/>
              <a:defRPr/>
            </a:pPr>
            <a:r>
              <a:rPr kumimoji="0" lang="zh-CN" altLang="en-US" sz="1800" b="1" i="0" u="none" strike="noStrike" kern="1200" cap="none" spc="0" normalizeH="0" baseline="0" noProof="0" dirty="0" smtClean="0">
                <a:ln>
                  <a:noFill/>
                </a:ln>
                <a:solidFill>
                  <a:schemeClr val="tx2"/>
                </a:solidFill>
                <a:effectLst/>
                <a:uLnTx/>
                <a:uFillTx/>
                <a:latin typeface="华文行楷" panose="02010800040101010101" pitchFamily="2" charset="-122"/>
                <a:ea typeface="华文行楷" panose="02010800040101010101" pitchFamily="2" charset="-122"/>
                <a:cs typeface="+mj-cs"/>
              </a:rPr>
              <a:t>                                                    毛泽东思想和中国特色社会主义理论体系概论</a:t>
            </a:r>
            <a:endParaRPr kumimoji="0" lang="zh-CN" altLang="en-US" sz="1800" b="1" i="0" u="none" strike="noStrike" kern="1200" cap="none" spc="0" normalizeH="0" baseline="0" noProof="0" dirty="0">
              <a:ln>
                <a:noFill/>
              </a:ln>
              <a:solidFill>
                <a:schemeClr val="tx2"/>
              </a:solidFill>
              <a:effectLst/>
              <a:uLnTx/>
              <a:uFillTx/>
              <a:latin typeface="华文行楷" panose="02010800040101010101" pitchFamily="2" charset="-122"/>
              <a:ea typeface="华文行楷" panose="02010800040101010101" pitchFamily="2" charset="-122"/>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rtl="0" eaLnBrk="1" latinLnBrk="0" hangingPunct="1">
        <a:lnSpc>
          <a:spcPct val="90000"/>
        </a:lnSpc>
        <a:spcBef>
          <a:spcPct val="0"/>
        </a:spcBef>
        <a:buNone/>
        <a:defRPr sz="2400" b="1" i="0" kern="1200" baseline="0">
          <a:solidFill>
            <a:schemeClr val="tx2"/>
          </a:solidFill>
          <a:effectLst/>
          <a:latin typeface="+mj-ea"/>
          <a:ea typeface="+mj-ea"/>
          <a:cs typeface="+mj-cs"/>
        </a:defRPr>
      </a:lvl1pPr>
    </p:titleStyle>
    <p:bodyStyle>
      <a:lvl1pPr marL="200660" indent="-200660" algn="just" defTabSz="514350" rtl="0" eaLnBrk="1" latinLnBrk="0" hangingPunct="1">
        <a:lnSpc>
          <a:spcPct val="110000"/>
        </a:lnSpc>
        <a:spcBef>
          <a:spcPts val="1015"/>
        </a:spcBef>
        <a:spcAft>
          <a:spcPts val="0"/>
        </a:spcAft>
        <a:buClr>
          <a:schemeClr val="accent1"/>
        </a:buClr>
        <a:buSzPct val="100000"/>
        <a:buFont typeface="Wingdings" panose="05000000000000000000" pitchFamily="2" charset="2"/>
        <a:buChar char=""/>
        <a:defRPr sz="1800" kern="1200" baseline="0">
          <a:solidFill>
            <a:schemeClr val="accent1"/>
          </a:solidFill>
          <a:latin typeface="+mj-ea"/>
          <a:ea typeface="+mj-ea"/>
          <a:cs typeface="+mn-cs"/>
        </a:defRPr>
      </a:lvl1pPr>
      <a:lvl2pPr marL="200660" indent="-200660" algn="just" defTabSz="514350" rtl="0" eaLnBrk="1" latinLnBrk="0" hangingPunct="1">
        <a:lnSpc>
          <a:spcPct val="150000"/>
        </a:lnSpc>
        <a:spcBef>
          <a:spcPts val="0"/>
        </a:spcBef>
        <a:spcAft>
          <a:spcPts val="340"/>
        </a:spcAft>
        <a:buClr>
          <a:schemeClr val="accent2">
            <a:lumMod val="60000"/>
            <a:lumOff val="40000"/>
          </a:schemeClr>
        </a:buClr>
        <a:buFont typeface="幼圆" panose="02010509060101010101" pitchFamily="49" charset="-122"/>
        <a:buChar char=" "/>
        <a:defRPr sz="1400" kern="1200" baseline="0">
          <a:solidFill>
            <a:schemeClr val="tx1"/>
          </a:solidFill>
          <a:latin typeface="+mn-ea"/>
          <a:ea typeface="+mn-ea"/>
          <a:cs typeface="+mn-cs"/>
        </a:defRPr>
      </a:lvl2pPr>
      <a:lvl3pPr marL="643255" indent="-128905" algn="l" defTabSz="514350" rtl="0" eaLnBrk="1" latinLnBrk="0" hangingPunct="1">
        <a:lnSpc>
          <a:spcPct val="90000"/>
        </a:lnSpc>
        <a:spcBef>
          <a:spcPts val="280"/>
        </a:spcBef>
        <a:buFont typeface="Arial" panose="020B0604020202020204" pitchFamily="34" charset="0"/>
        <a:buChar char="•"/>
        <a:defRPr sz="1100" kern="1200">
          <a:solidFill>
            <a:schemeClr val="tx1"/>
          </a:solidFill>
          <a:latin typeface="+mn-lt"/>
          <a:ea typeface="+mn-ea"/>
          <a:cs typeface="+mn-cs"/>
        </a:defRPr>
      </a:lvl3pPr>
      <a:lvl4pPr marL="900430" indent="-128905" algn="l" defTabSz="514350" rtl="0" eaLnBrk="1" latinLnBrk="0" hangingPunct="1">
        <a:lnSpc>
          <a:spcPct val="90000"/>
        </a:lnSpc>
        <a:spcBef>
          <a:spcPts val="280"/>
        </a:spcBef>
        <a:buFont typeface="Arial" panose="020B0604020202020204" pitchFamily="34" charset="0"/>
        <a:buChar char="•"/>
        <a:defRPr sz="1000" kern="1200">
          <a:solidFill>
            <a:schemeClr val="tx1"/>
          </a:solidFill>
          <a:latin typeface="+mn-lt"/>
          <a:ea typeface="+mn-ea"/>
          <a:cs typeface="+mn-cs"/>
        </a:defRPr>
      </a:lvl4pPr>
      <a:lvl5pPr marL="1157605" indent="-128905" algn="l" defTabSz="514350" rtl="0" eaLnBrk="1" latinLnBrk="0" hangingPunct="1">
        <a:lnSpc>
          <a:spcPct val="90000"/>
        </a:lnSpc>
        <a:spcBef>
          <a:spcPts val="280"/>
        </a:spcBef>
        <a:buFont typeface="Arial" panose="020B0604020202020204" pitchFamily="34" charset="0"/>
        <a:buChar char="•"/>
        <a:defRPr sz="1000" kern="1200">
          <a:solidFill>
            <a:schemeClr val="tx1"/>
          </a:solidFill>
          <a:latin typeface="+mn-lt"/>
          <a:ea typeface="+mn-ea"/>
          <a:cs typeface="+mn-cs"/>
        </a:defRPr>
      </a:lvl5pPr>
      <a:lvl6pPr marL="1414780" indent="-128905" algn="l" defTabSz="514350" rtl="0" eaLnBrk="1" latinLnBrk="0" hangingPunct="1">
        <a:lnSpc>
          <a:spcPct val="90000"/>
        </a:lnSpc>
        <a:spcBef>
          <a:spcPts val="280"/>
        </a:spcBef>
        <a:buFont typeface="Arial" panose="020B0604020202020204" pitchFamily="34" charset="0"/>
        <a:buChar char="•"/>
        <a:defRPr sz="1000" kern="1200">
          <a:solidFill>
            <a:schemeClr val="tx1"/>
          </a:solidFill>
          <a:latin typeface="+mn-lt"/>
          <a:ea typeface="+mn-ea"/>
          <a:cs typeface="+mn-cs"/>
        </a:defRPr>
      </a:lvl6pPr>
      <a:lvl7pPr marL="1671955" indent="-128905" algn="l" defTabSz="514350" rtl="0" eaLnBrk="1" latinLnBrk="0" hangingPunct="1">
        <a:lnSpc>
          <a:spcPct val="90000"/>
        </a:lnSpc>
        <a:spcBef>
          <a:spcPts val="280"/>
        </a:spcBef>
        <a:buFont typeface="Arial" panose="020B0604020202020204" pitchFamily="34" charset="0"/>
        <a:buChar char="•"/>
        <a:defRPr sz="1000" kern="1200">
          <a:solidFill>
            <a:schemeClr val="tx1"/>
          </a:solidFill>
          <a:latin typeface="+mn-lt"/>
          <a:ea typeface="+mn-ea"/>
          <a:cs typeface="+mn-cs"/>
        </a:defRPr>
      </a:lvl7pPr>
      <a:lvl8pPr marL="1929130" indent="-128905" algn="l" defTabSz="514350" rtl="0" eaLnBrk="1" latinLnBrk="0" hangingPunct="1">
        <a:lnSpc>
          <a:spcPct val="90000"/>
        </a:lnSpc>
        <a:spcBef>
          <a:spcPts val="280"/>
        </a:spcBef>
        <a:buFont typeface="Arial" panose="020B0604020202020204" pitchFamily="34" charset="0"/>
        <a:buChar char="•"/>
        <a:defRPr sz="1000" kern="1200">
          <a:solidFill>
            <a:schemeClr val="tx1"/>
          </a:solidFill>
          <a:latin typeface="+mn-lt"/>
          <a:ea typeface="+mn-ea"/>
          <a:cs typeface="+mn-cs"/>
        </a:defRPr>
      </a:lvl8pPr>
      <a:lvl9pPr marL="2186305" indent="-128905" algn="l" defTabSz="514350" rtl="0" eaLnBrk="1" latinLnBrk="0" hangingPunct="1">
        <a:lnSpc>
          <a:spcPct val="90000"/>
        </a:lnSpc>
        <a:spcBef>
          <a:spcPts val="280"/>
        </a:spcBef>
        <a:buFont typeface="Arial" panose="020B0604020202020204" pitchFamily="34" charset="0"/>
        <a:buChar char="•"/>
        <a:defRPr sz="1000" kern="1200">
          <a:solidFill>
            <a:schemeClr val="tx1"/>
          </a:solidFill>
          <a:latin typeface="+mn-lt"/>
          <a:ea typeface="+mn-ea"/>
          <a:cs typeface="+mn-cs"/>
        </a:defRPr>
      </a:lvl9pPr>
    </p:bodyStyle>
    <p:otherStyle>
      <a:defPPr>
        <a:defRPr lang="en-US"/>
      </a:defPPr>
      <a:lvl1pPr marL="0" algn="l" defTabSz="514350" rtl="0" eaLnBrk="1" latinLnBrk="0" hangingPunct="1">
        <a:defRPr sz="1000" kern="1200">
          <a:solidFill>
            <a:schemeClr val="tx1"/>
          </a:solidFill>
          <a:latin typeface="+mn-lt"/>
          <a:ea typeface="+mn-ea"/>
          <a:cs typeface="+mn-cs"/>
        </a:defRPr>
      </a:lvl1pPr>
      <a:lvl2pPr marL="257175" algn="l" defTabSz="514350" rtl="0" eaLnBrk="1" latinLnBrk="0" hangingPunct="1">
        <a:defRPr sz="1000" kern="1200">
          <a:solidFill>
            <a:schemeClr val="tx1"/>
          </a:solidFill>
          <a:latin typeface="+mn-lt"/>
          <a:ea typeface="+mn-ea"/>
          <a:cs typeface="+mn-cs"/>
        </a:defRPr>
      </a:lvl2pPr>
      <a:lvl3pPr marL="514350" algn="l" defTabSz="514350" rtl="0" eaLnBrk="1" latinLnBrk="0" hangingPunct="1">
        <a:defRPr sz="1000" kern="1200">
          <a:solidFill>
            <a:schemeClr val="tx1"/>
          </a:solidFill>
          <a:latin typeface="+mn-lt"/>
          <a:ea typeface="+mn-ea"/>
          <a:cs typeface="+mn-cs"/>
        </a:defRPr>
      </a:lvl3pPr>
      <a:lvl4pPr marL="771525" algn="l" defTabSz="514350" rtl="0" eaLnBrk="1" latinLnBrk="0" hangingPunct="1">
        <a:defRPr sz="1000" kern="1200">
          <a:solidFill>
            <a:schemeClr val="tx1"/>
          </a:solidFill>
          <a:latin typeface="+mn-lt"/>
          <a:ea typeface="+mn-ea"/>
          <a:cs typeface="+mn-cs"/>
        </a:defRPr>
      </a:lvl4pPr>
      <a:lvl5pPr marL="1028700" algn="l" defTabSz="514350" rtl="0" eaLnBrk="1" latinLnBrk="0" hangingPunct="1">
        <a:defRPr sz="1000" kern="1200">
          <a:solidFill>
            <a:schemeClr val="tx1"/>
          </a:solidFill>
          <a:latin typeface="+mn-lt"/>
          <a:ea typeface="+mn-ea"/>
          <a:cs typeface="+mn-cs"/>
        </a:defRPr>
      </a:lvl5pPr>
      <a:lvl6pPr marL="1285875" algn="l" defTabSz="514350" rtl="0" eaLnBrk="1" latinLnBrk="0" hangingPunct="1">
        <a:defRPr sz="1000" kern="1200">
          <a:solidFill>
            <a:schemeClr val="tx1"/>
          </a:solidFill>
          <a:latin typeface="+mn-lt"/>
          <a:ea typeface="+mn-ea"/>
          <a:cs typeface="+mn-cs"/>
        </a:defRPr>
      </a:lvl6pPr>
      <a:lvl7pPr marL="1543050" algn="l" defTabSz="514350" rtl="0" eaLnBrk="1" latinLnBrk="0" hangingPunct="1">
        <a:defRPr sz="1000" kern="1200">
          <a:solidFill>
            <a:schemeClr val="tx1"/>
          </a:solidFill>
          <a:latin typeface="+mn-lt"/>
          <a:ea typeface="+mn-ea"/>
          <a:cs typeface="+mn-cs"/>
        </a:defRPr>
      </a:lvl7pPr>
      <a:lvl8pPr marL="1800225" algn="l" defTabSz="514350" rtl="0" eaLnBrk="1" latinLnBrk="0" hangingPunct="1">
        <a:defRPr sz="1000" kern="1200">
          <a:solidFill>
            <a:schemeClr val="tx1"/>
          </a:solidFill>
          <a:latin typeface="+mn-lt"/>
          <a:ea typeface="+mn-ea"/>
          <a:cs typeface="+mn-cs"/>
        </a:defRPr>
      </a:lvl8pPr>
      <a:lvl9pPr marL="2057400" algn="l" defTabSz="514350" rtl="0" eaLnBrk="1" latinLnBrk="0" hangingPunct="1">
        <a:defRPr sz="1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8" Type="http://schemas.openxmlformats.org/officeDocument/2006/relationships/tags" Target="../tags/tag79.xml"/><Relationship Id="rId13" Type="http://schemas.openxmlformats.org/officeDocument/2006/relationships/tags" Target="../tags/tag84.xml"/><Relationship Id="rId18" Type="http://schemas.openxmlformats.org/officeDocument/2006/relationships/tags" Target="../tags/tag89.xml"/><Relationship Id="rId3" Type="http://schemas.openxmlformats.org/officeDocument/2006/relationships/tags" Target="../tags/tag74.xml"/><Relationship Id="rId21" Type="http://schemas.openxmlformats.org/officeDocument/2006/relationships/tags" Target="../tags/tag92.xml"/><Relationship Id="rId7" Type="http://schemas.openxmlformats.org/officeDocument/2006/relationships/tags" Target="../tags/tag78.xml"/><Relationship Id="rId12" Type="http://schemas.openxmlformats.org/officeDocument/2006/relationships/tags" Target="../tags/tag83.xml"/><Relationship Id="rId17" Type="http://schemas.openxmlformats.org/officeDocument/2006/relationships/tags" Target="../tags/tag88.xml"/><Relationship Id="rId2" Type="http://schemas.openxmlformats.org/officeDocument/2006/relationships/tags" Target="../tags/tag73.xml"/><Relationship Id="rId16" Type="http://schemas.openxmlformats.org/officeDocument/2006/relationships/tags" Target="../tags/tag87.xml"/><Relationship Id="rId20" Type="http://schemas.openxmlformats.org/officeDocument/2006/relationships/tags" Target="../tags/tag91.xml"/><Relationship Id="rId1" Type="http://schemas.openxmlformats.org/officeDocument/2006/relationships/tags" Target="../tags/tag72.xml"/><Relationship Id="rId6" Type="http://schemas.openxmlformats.org/officeDocument/2006/relationships/tags" Target="../tags/tag77.xml"/><Relationship Id="rId11" Type="http://schemas.openxmlformats.org/officeDocument/2006/relationships/tags" Target="../tags/tag82.xml"/><Relationship Id="rId24" Type="http://schemas.openxmlformats.org/officeDocument/2006/relationships/slideLayout" Target="../slideLayouts/slideLayout6.xml"/><Relationship Id="rId5" Type="http://schemas.openxmlformats.org/officeDocument/2006/relationships/tags" Target="../tags/tag76.xml"/><Relationship Id="rId15" Type="http://schemas.openxmlformats.org/officeDocument/2006/relationships/tags" Target="../tags/tag86.xml"/><Relationship Id="rId23" Type="http://schemas.openxmlformats.org/officeDocument/2006/relationships/tags" Target="../tags/tag94.xml"/><Relationship Id="rId10" Type="http://schemas.openxmlformats.org/officeDocument/2006/relationships/tags" Target="../tags/tag81.xml"/><Relationship Id="rId19" Type="http://schemas.openxmlformats.org/officeDocument/2006/relationships/tags" Target="../tags/tag90.xml"/><Relationship Id="rId4" Type="http://schemas.openxmlformats.org/officeDocument/2006/relationships/tags" Target="../tags/tag75.xml"/><Relationship Id="rId9" Type="http://schemas.openxmlformats.org/officeDocument/2006/relationships/tags" Target="../tags/tag80.xml"/><Relationship Id="rId14" Type="http://schemas.openxmlformats.org/officeDocument/2006/relationships/tags" Target="../tags/tag85.xml"/><Relationship Id="rId22" Type="http://schemas.openxmlformats.org/officeDocument/2006/relationships/tags" Target="../tags/tag93.xml"/></Relationships>
</file>

<file path=ppt/slides/_rels/slide11.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slideLayout" Target="../slideLayouts/slideLayout6.xml"/><Relationship Id="rId5" Type="http://schemas.openxmlformats.org/officeDocument/2006/relationships/tags" Target="../tags/tag99.xml"/><Relationship Id="rId4" Type="http://schemas.openxmlformats.org/officeDocument/2006/relationships/tags" Target="../tags/tag98.xml"/></Relationships>
</file>

<file path=ppt/slides/_rels/slide12.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slideLayout" Target="../slideLayouts/slideLayout6.xml"/><Relationship Id="rId5" Type="http://schemas.openxmlformats.org/officeDocument/2006/relationships/tags" Target="../tags/tag104.xml"/><Relationship Id="rId4" Type="http://schemas.openxmlformats.org/officeDocument/2006/relationships/tags" Target="../tags/tag10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06.xml"/><Relationship Id="rId1" Type="http://schemas.openxmlformats.org/officeDocument/2006/relationships/tags" Target="../tags/tag105.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baike.so.com/doc/1263721-1336347.html" TargetMode="External"/><Relationship Id="rId13" Type="http://schemas.openxmlformats.org/officeDocument/2006/relationships/hyperlink" Target="https://baike.so.com/doc/3452948-3633442.html" TargetMode="External"/><Relationship Id="rId3" Type="http://schemas.openxmlformats.org/officeDocument/2006/relationships/hyperlink" Target="https://baike.so.com/doc/5535493-5755070.html" TargetMode="External"/><Relationship Id="rId7" Type="http://schemas.openxmlformats.org/officeDocument/2006/relationships/hyperlink" Target="https://baike.so.com/doc/24058475-24642043.html" TargetMode="External"/><Relationship Id="rId12" Type="http://schemas.openxmlformats.org/officeDocument/2006/relationships/hyperlink" Target="https://baike.so.com/doc/4161126-4361195.html" TargetMode="External"/><Relationship Id="rId2" Type="http://schemas.openxmlformats.org/officeDocument/2006/relationships/hyperlink" Target="https://baike.so.com/doc/1160296-1227327.html" TargetMode="External"/><Relationship Id="rId1" Type="http://schemas.openxmlformats.org/officeDocument/2006/relationships/slideLayout" Target="../slideLayouts/slideLayout2.xml"/><Relationship Id="rId6" Type="http://schemas.openxmlformats.org/officeDocument/2006/relationships/hyperlink" Target="https://baike.so.com/doc/5569759-5784962.html" TargetMode="External"/><Relationship Id="rId11" Type="http://schemas.openxmlformats.org/officeDocument/2006/relationships/hyperlink" Target="https://baike.so.com/doc/1260883-1333411.html" TargetMode="External"/><Relationship Id="rId5" Type="http://schemas.openxmlformats.org/officeDocument/2006/relationships/hyperlink" Target="https://baike.so.com/doc/1160155-1227187.html" TargetMode="External"/><Relationship Id="rId10" Type="http://schemas.openxmlformats.org/officeDocument/2006/relationships/hyperlink" Target="https://baike.so.com/doc/5374233-5610253.html" TargetMode="External"/><Relationship Id="rId4" Type="http://schemas.openxmlformats.org/officeDocument/2006/relationships/hyperlink" Target="https://baike.so.com/doc/5401587-5639227.html" TargetMode="External"/><Relationship Id="rId9" Type="http://schemas.openxmlformats.org/officeDocument/2006/relationships/hyperlink" Target="https://baike.so.com/doc/6603224-6817011.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tags" Target="../tags/tag20.xml"/><Relationship Id="rId26" Type="http://schemas.openxmlformats.org/officeDocument/2006/relationships/tags" Target="../tags/tag28.xml"/><Relationship Id="rId3" Type="http://schemas.openxmlformats.org/officeDocument/2006/relationships/tags" Target="../tags/tag5.xml"/><Relationship Id="rId21" Type="http://schemas.openxmlformats.org/officeDocument/2006/relationships/tags" Target="../tags/tag23.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5" Type="http://schemas.openxmlformats.org/officeDocument/2006/relationships/tags" Target="../tags/tag27.xml"/><Relationship Id="rId2" Type="http://schemas.openxmlformats.org/officeDocument/2006/relationships/tags" Target="../tags/tag4.xml"/><Relationship Id="rId16" Type="http://schemas.openxmlformats.org/officeDocument/2006/relationships/tags" Target="../tags/tag18.xml"/><Relationship Id="rId20" Type="http://schemas.openxmlformats.org/officeDocument/2006/relationships/tags" Target="../tags/tag22.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24" Type="http://schemas.openxmlformats.org/officeDocument/2006/relationships/tags" Target="../tags/tag26.xml"/><Relationship Id="rId5" Type="http://schemas.openxmlformats.org/officeDocument/2006/relationships/tags" Target="../tags/tag7.xml"/><Relationship Id="rId15" Type="http://schemas.openxmlformats.org/officeDocument/2006/relationships/tags" Target="../tags/tag17.xml"/><Relationship Id="rId23" Type="http://schemas.openxmlformats.org/officeDocument/2006/relationships/tags" Target="../tags/tag25.xml"/><Relationship Id="rId28" Type="http://schemas.openxmlformats.org/officeDocument/2006/relationships/slideLayout" Target="../slideLayouts/slideLayout6.xml"/><Relationship Id="rId10" Type="http://schemas.openxmlformats.org/officeDocument/2006/relationships/tags" Target="../tags/tag12.xml"/><Relationship Id="rId19" Type="http://schemas.openxmlformats.org/officeDocument/2006/relationships/tags" Target="../tags/tag21.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 Id="rId22" Type="http://schemas.openxmlformats.org/officeDocument/2006/relationships/tags" Target="../tags/tag24.xml"/><Relationship Id="rId27" Type="http://schemas.openxmlformats.org/officeDocument/2006/relationships/tags" Target="../tags/tag29.xml"/></Relationships>
</file>

<file path=ppt/slides/_rels/slide30.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109.xml"/><Relationship Id="rId7" Type="http://schemas.openxmlformats.org/officeDocument/2006/relationships/tags" Target="../tags/tag113.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 Id="rId9"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openxmlformats.org/officeDocument/2006/relationships/tags" Target="../tags/tag37.xml"/><Relationship Id="rId3" Type="http://schemas.openxmlformats.org/officeDocument/2006/relationships/tags" Target="../tags/tag32.xml"/><Relationship Id="rId7" Type="http://schemas.openxmlformats.org/officeDocument/2006/relationships/tags" Target="../tags/tag3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9"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tags" Target="../tags/tag45.xml"/><Relationship Id="rId3" Type="http://schemas.openxmlformats.org/officeDocument/2006/relationships/tags" Target="../tags/tag40.xml"/><Relationship Id="rId7" Type="http://schemas.openxmlformats.org/officeDocument/2006/relationships/tags" Target="../tags/tag44.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9"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tags" Target="../tags/tag53.xml"/><Relationship Id="rId3" Type="http://schemas.openxmlformats.org/officeDocument/2006/relationships/tags" Target="../tags/tag48.xml"/><Relationship Id="rId7" Type="http://schemas.openxmlformats.org/officeDocument/2006/relationships/tags" Target="../tags/tag52.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9"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tags" Target="../tags/tag67.xml"/><Relationship Id="rId13" Type="http://schemas.openxmlformats.org/officeDocument/2006/relationships/slideLayout" Target="../slideLayouts/slideLayout6.xml"/><Relationship Id="rId3" Type="http://schemas.openxmlformats.org/officeDocument/2006/relationships/tags" Target="../tags/tag62.xml"/><Relationship Id="rId7" Type="http://schemas.openxmlformats.org/officeDocument/2006/relationships/tags" Target="../tags/tag66.xml"/><Relationship Id="rId12" Type="http://schemas.openxmlformats.org/officeDocument/2006/relationships/tags" Target="../tags/tag71.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11" Type="http://schemas.openxmlformats.org/officeDocument/2006/relationships/tags" Target="../tags/tag70.xml"/><Relationship Id="rId5" Type="http://schemas.openxmlformats.org/officeDocument/2006/relationships/tags" Target="../tags/tag64.xml"/><Relationship Id="rId10" Type="http://schemas.openxmlformats.org/officeDocument/2006/relationships/tags" Target="../tags/tag69.xml"/><Relationship Id="rId4" Type="http://schemas.openxmlformats.org/officeDocument/2006/relationships/tags" Target="../tags/tag63.xml"/><Relationship Id="rId9" Type="http://schemas.openxmlformats.org/officeDocument/2006/relationships/tags" Target="../tags/tag6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963046" y="3147814"/>
            <a:ext cx="6137346" cy="584775"/>
          </a:xfrm>
          <a:prstGeom prst="rect">
            <a:avLst/>
          </a:prstGeom>
          <a:noFill/>
        </p:spPr>
        <p:txBody>
          <a:bodyPr wrap="square" rtlCol="0">
            <a:spAutoFit/>
          </a:bodyPr>
          <a:lstStyle/>
          <a:p>
            <a:pPr algn="ctr"/>
            <a:r>
              <a:rPr lang="zh-CN" altLang="en-US" sz="3200" b="1" dirty="0">
                <a:solidFill>
                  <a:schemeClr val="bg1"/>
                </a:solidFill>
                <a:latin typeface="华文行楷" panose="02010800040101010101" pitchFamily="2" charset="-122"/>
                <a:ea typeface="华文行楷" panose="02010800040101010101" pitchFamily="2" charset="-122"/>
              </a:rPr>
              <a:t>***学院</a:t>
            </a:r>
            <a:r>
              <a:rPr lang="zh-CN" altLang="en-US" sz="3200" b="1" dirty="0" smtClean="0">
                <a:solidFill>
                  <a:schemeClr val="bg1"/>
                </a:solidFill>
                <a:latin typeface="华文行楷" panose="02010800040101010101" pitchFamily="2" charset="-122"/>
                <a:ea typeface="华文行楷" panose="02010800040101010101" pitchFamily="2" charset="-122"/>
              </a:rPr>
              <a:t>（校）**部门    教师姓名</a:t>
            </a:r>
            <a:endParaRPr lang="zh-CN" altLang="en-US" sz="3200" b="1" dirty="0">
              <a:solidFill>
                <a:schemeClr val="bg1"/>
              </a:solidFill>
              <a:latin typeface="华文行楷" panose="02010800040101010101" pitchFamily="2" charset="-122"/>
              <a:ea typeface="华文行楷" panose="02010800040101010101" pitchFamily="2" charset="-122"/>
            </a:endParaRPr>
          </a:p>
        </p:txBody>
      </p:sp>
      <p:sp>
        <p:nvSpPr>
          <p:cNvPr id="15" name="TextBox 14"/>
          <p:cNvSpPr txBox="1"/>
          <p:nvPr/>
        </p:nvSpPr>
        <p:spPr>
          <a:xfrm>
            <a:off x="3794383" y="4011910"/>
            <a:ext cx="1555234" cy="572464"/>
          </a:xfrm>
          <a:prstGeom prst="rect">
            <a:avLst/>
          </a:prstGeom>
          <a:noFill/>
        </p:spPr>
        <p:txBody>
          <a:bodyPr wrap="none" rtlCol="0">
            <a:spAutoFit/>
          </a:bodyPr>
          <a:lstStyle/>
          <a:p>
            <a:pPr>
              <a:lnSpc>
                <a:spcPct val="130000"/>
              </a:lnSpc>
            </a:pPr>
            <a:r>
              <a:rPr lang="en-US" altLang="zh-CN" sz="2400" dirty="0" smtClean="0">
                <a:solidFill>
                  <a:schemeClr val="bg1"/>
                </a:solidFill>
                <a:latin typeface="Arial" panose="020B0604020202020204" pitchFamily="34" charset="0"/>
                <a:ea typeface="微软雅黑" panose="020B0503020204020204" pitchFamily="34" charset="-122"/>
              </a:rPr>
              <a:t>2017.8.29</a:t>
            </a:r>
            <a:endParaRPr lang="zh-CN" altLang="en-US" sz="2400" dirty="0" smtClean="0">
              <a:solidFill>
                <a:schemeClr val="bg1"/>
              </a:solidFill>
              <a:latin typeface="Arial" panose="020B0604020202020204" pitchFamily="34" charset="0"/>
              <a:ea typeface="微软雅黑" panose="020B0503020204020204" pitchFamily="34" charset="-122"/>
            </a:endParaRPr>
          </a:p>
        </p:txBody>
      </p:sp>
      <p:pic>
        <p:nvPicPr>
          <p:cNvPr id="1026" name="Picture 2" descr="C:\Users\lhh\Desktop\timg.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4000" cy="513073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矩形 1"/>
          <p:cNvSpPr/>
          <p:nvPr/>
        </p:nvSpPr>
        <p:spPr>
          <a:xfrm>
            <a:off x="1691680" y="915566"/>
            <a:ext cx="6120680" cy="1077218"/>
          </a:xfrm>
          <a:prstGeom prst="rect">
            <a:avLst/>
          </a:prstGeom>
        </p:spPr>
        <p:txBody>
          <a:bodyPr wrap="square">
            <a:spAutoFit/>
          </a:bodyPr>
          <a:lstStyle/>
          <a:p>
            <a:pPr algn="ctr"/>
            <a:r>
              <a:rPr lang="zh-CN" altLang="en-US" sz="3200" b="1" dirty="0">
                <a:ln w="18415" cmpd="sng">
                  <a:noFill/>
                  <a:prstDash val="solid"/>
                </a:ln>
                <a:solidFill>
                  <a:srgbClr val="FF0000"/>
                </a:solidFill>
                <a:effectLst>
                  <a:outerShdw blurRad="63500" dir="3600000" algn="tl" rotWithShape="0">
                    <a:srgbClr val="000000">
                      <a:alpha val="70000"/>
                    </a:srgbClr>
                  </a:outerShdw>
                </a:effectLst>
                <a:latin typeface="+mj-ea"/>
              </a:rPr>
              <a:t>毛泽东思想和中国特色</a:t>
            </a:r>
            <a:endParaRPr lang="en-US" altLang="zh-CN" sz="3200" b="1" dirty="0">
              <a:ln w="18415" cmpd="sng">
                <a:noFill/>
                <a:prstDash val="solid"/>
              </a:ln>
              <a:solidFill>
                <a:srgbClr val="FF0000"/>
              </a:solidFill>
              <a:effectLst>
                <a:outerShdw blurRad="63500" dir="3600000" algn="tl" rotWithShape="0">
                  <a:srgbClr val="000000">
                    <a:alpha val="70000"/>
                  </a:srgbClr>
                </a:outerShdw>
              </a:effectLst>
              <a:latin typeface="+mj-ea"/>
            </a:endParaRPr>
          </a:p>
          <a:p>
            <a:pPr algn="ctr"/>
            <a:r>
              <a:rPr lang="zh-CN" altLang="en-US" sz="3200" b="1" dirty="0">
                <a:ln w="18415" cmpd="sng">
                  <a:noFill/>
                  <a:prstDash val="solid"/>
                </a:ln>
                <a:solidFill>
                  <a:srgbClr val="FF0000"/>
                </a:solidFill>
                <a:effectLst>
                  <a:outerShdw blurRad="63500" dir="3600000" algn="tl" rotWithShape="0">
                    <a:srgbClr val="000000">
                      <a:alpha val="70000"/>
                    </a:srgbClr>
                  </a:outerShdw>
                </a:effectLst>
                <a:latin typeface="+mj-ea"/>
              </a:rPr>
              <a:t>社会主义理论体系概论</a:t>
            </a:r>
          </a:p>
        </p:txBody>
      </p:sp>
      <p:sp>
        <p:nvSpPr>
          <p:cNvPr id="3" name="TextBox 2"/>
          <p:cNvSpPr txBox="1"/>
          <p:nvPr/>
        </p:nvSpPr>
        <p:spPr>
          <a:xfrm>
            <a:off x="2204085" y="2532380"/>
            <a:ext cx="6029960" cy="1212640"/>
          </a:xfrm>
          <a:prstGeom prst="rect">
            <a:avLst/>
          </a:prstGeom>
          <a:noFill/>
        </p:spPr>
        <p:txBody>
          <a:bodyPr wrap="square" rtlCol="0">
            <a:spAutoFit/>
          </a:bodyPr>
          <a:lstStyle/>
          <a:p>
            <a:pPr>
              <a:lnSpc>
                <a:spcPct val="130000"/>
              </a:lnSpc>
            </a:pPr>
            <a:r>
              <a:rPr lang="zh-CN" altLang="en-US" sz="2800" b="1" dirty="0" smtClean="0">
                <a:solidFill>
                  <a:schemeClr val="accent6"/>
                </a:solidFill>
                <a:latin typeface="楷体" panose="02010609060101010101" pitchFamily="49" charset="-122"/>
                <a:ea typeface="楷体" panose="02010609060101010101" pitchFamily="49" charset="-122"/>
              </a:rPr>
              <a:t>莱芜职业技术学院  商务管理系</a:t>
            </a:r>
          </a:p>
          <a:p>
            <a:pPr>
              <a:lnSpc>
                <a:spcPct val="130000"/>
              </a:lnSpc>
            </a:pPr>
            <a:r>
              <a:rPr lang="zh-CN" altLang="en-US" sz="2800" b="1" dirty="0" smtClean="0">
                <a:solidFill>
                  <a:schemeClr val="accent6"/>
                </a:solidFill>
                <a:latin typeface="楷体" panose="02010609060101010101" pitchFamily="49" charset="-122"/>
                <a:ea typeface="楷体" panose="02010609060101010101" pitchFamily="49" charset="-122"/>
              </a:rPr>
              <a:t>            </a:t>
            </a:r>
          </a:p>
        </p:txBody>
      </p:sp>
      <p:sp>
        <p:nvSpPr>
          <p:cNvPr id="4" name="TextBox 3"/>
          <p:cNvSpPr txBox="1"/>
          <p:nvPr/>
        </p:nvSpPr>
        <p:spPr>
          <a:xfrm>
            <a:off x="4416425" y="3867785"/>
            <a:ext cx="1605280" cy="487680"/>
          </a:xfrm>
          <a:prstGeom prst="rect">
            <a:avLst/>
          </a:prstGeom>
          <a:noFill/>
        </p:spPr>
        <p:txBody>
          <a:bodyPr wrap="square" rtlCol="0">
            <a:spAutoFit/>
          </a:bodyPr>
          <a:lstStyle/>
          <a:p>
            <a:pPr>
              <a:lnSpc>
                <a:spcPct val="130000"/>
              </a:lnSpc>
            </a:pPr>
            <a:r>
              <a:rPr lang="en-US" altLang="zh-CN" sz="2000" dirty="0" smtClean="0">
                <a:latin typeface="Arial" panose="020B0604020202020204" pitchFamily="34" charset="0"/>
                <a:ea typeface="微软雅黑" panose="020B0503020204020204" pitchFamily="34" charset="-122"/>
              </a:rPr>
              <a:t>2017.8.29</a:t>
            </a:r>
            <a:endParaRPr lang="zh-CN" altLang="en-US" sz="2000" dirty="0" smtClean="0">
              <a:latin typeface="Arial" panose="020B0604020202020204" pitchFamily="34" charset="0"/>
              <a:ea typeface="微软雅黑" panose="020B0503020204020204" pitchFamily="34" charset="-122"/>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MH_PageTitle"/>
          <p:cNvSpPr>
            <a:spLocks noGrp="1"/>
          </p:cNvSpPr>
          <p:nvPr>
            <p:ph type="title"/>
            <p:custDataLst>
              <p:tags r:id="rId2"/>
            </p:custDataLst>
          </p:nvPr>
        </p:nvSpPr>
        <p:spPr>
          <a:xfrm>
            <a:off x="1285852" y="1071552"/>
            <a:ext cx="7376642" cy="524696"/>
          </a:xfrm>
        </p:spPr>
        <p:txBody>
          <a:bodyPr/>
          <a:lstStyle/>
          <a:p>
            <a:pPr eaLnBrk="1" hangingPunct="1"/>
            <a:r>
              <a:rPr lang="zh-CN" altLang="en-US" dirty="0" smtClean="0">
                <a:solidFill>
                  <a:schemeClr val="tx1">
                    <a:lumMod val="50000"/>
                  </a:schemeClr>
                </a:solidFill>
              </a:rPr>
              <a:t>教学方法</a:t>
            </a:r>
          </a:p>
        </p:txBody>
      </p:sp>
      <p:sp>
        <p:nvSpPr>
          <p:cNvPr id="5" name="MH_Other_1"/>
          <p:cNvSpPr/>
          <p:nvPr>
            <p:custDataLst>
              <p:tags r:id="rId3"/>
            </p:custDataLst>
          </p:nvPr>
        </p:nvSpPr>
        <p:spPr>
          <a:xfrm>
            <a:off x="1884363" y="1987153"/>
            <a:ext cx="279400" cy="209550"/>
          </a:xfrm>
          <a:prstGeom prst="ellipse">
            <a:avLst/>
          </a:prstGeom>
          <a:solidFill>
            <a:schemeClr val="accent1">
              <a:lumMod val="40000"/>
              <a:lumOff val="60000"/>
              <a:alpha val="5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2052" name="MH_Other_2"/>
          <p:cNvSpPr>
            <a:spLocks noChangeArrowheads="1"/>
          </p:cNvSpPr>
          <p:nvPr>
            <p:custDataLst>
              <p:tags r:id="rId4"/>
            </p:custDataLst>
          </p:nvPr>
        </p:nvSpPr>
        <p:spPr bwMode="auto">
          <a:xfrm>
            <a:off x="1549400" y="1918098"/>
            <a:ext cx="465138" cy="348853"/>
          </a:xfrm>
          <a:prstGeom prst="ellipse">
            <a:avLst/>
          </a:prstGeom>
          <a:solidFill>
            <a:schemeClr val="accent1"/>
          </a:solidFill>
          <a:ln w="9525">
            <a:noFill/>
            <a:round/>
          </a:ln>
        </p:spPr>
        <p:txBody>
          <a:bodyPr lIns="0" tIns="0" rIns="0" bIns="0" anchor="ctr"/>
          <a:lstStyle/>
          <a:p>
            <a:pPr algn="ctr" eaLnBrk="1" hangingPunct="1"/>
            <a:r>
              <a:rPr lang="en-US" altLang="zh-CN" sz="2400">
                <a:solidFill>
                  <a:srgbClr val="FFFFFF"/>
                </a:solidFill>
                <a:cs typeface="Aharoni" pitchFamily="2" charset="-79"/>
              </a:rPr>
              <a:t>A</a:t>
            </a:r>
            <a:endParaRPr lang="zh-CN" altLang="en-US" sz="2400">
              <a:solidFill>
                <a:srgbClr val="FFFFFF"/>
              </a:solidFill>
              <a:cs typeface="Aharoni" pitchFamily="2" charset="-79"/>
            </a:endParaRPr>
          </a:p>
        </p:txBody>
      </p:sp>
      <p:sp>
        <p:nvSpPr>
          <p:cNvPr id="2053" name="MH_Other_3"/>
          <p:cNvSpPr/>
          <p:nvPr>
            <p:custDataLst>
              <p:tags r:id="rId5"/>
            </p:custDataLst>
          </p:nvPr>
        </p:nvSpPr>
        <p:spPr bwMode="auto">
          <a:xfrm>
            <a:off x="2301876" y="1980010"/>
            <a:ext cx="263525" cy="225028"/>
          </a:xfrm>
          <a:custGeom>
            <a:avLst/>
            <a:gdLst>
              <a:gd name="T0" fmla="*/ 2147483646 w 3678"/>
              <a:gd name="T1" fmla="*/ 2147483646 h 4197"/>
              <a:gd name="T2" fmla="*/ 2147483646 w 3678"/>
              <a:gd name="T3" fmla="*/ 2147483646 h 4197"/>
              <a:gd name="T4" fmla="*/ 2147483646 w 3678"/>
              <a:gd name="T5" fmla="*/ 2147483646 h 4197"/>
              <a:gd name="T6" fmla="*/ 2147483646 w 3678"/>
              <a:gd name="T7" fmla="*/ 2147483646 h 4197"/>
              <a:gd name="T8" fmla="*/ 2147483646 w 3678"/>
              <a:gd name="T9" fmla="*/ 2147483646 h 4197"/>
              <a:gd name="T10" fmla="*/ 2147483646 w 3678"/>
              <a:gd name="T11" fmla="*/ 2147483646 h 4197"/>
              <a:gd name="T12" fmla="*/ 2147483646 w 3678"/>
              <a:gd name="T13" fmla="*/ 2147483646 h 4197"/>
              <a:gd name="T14" fmla="*/ 2147483646 w 3678"/>
              <a:gd name="T15" fmla="*/ 2147483646 h 4197"/>
              <a:gd name="T16" fmla="*/ 2147483646 w 3678"/>
              <a:gd name="T17" fmla="*/ 2147483646 h 4197"/>
              <a:gd name="T18" fmla="*/ 2147483646 w 3678"/>
              <a:gd name="T19" fmla="*/ 2147483646 h 4197"/>
              <a:gd name="T20" fmla="*/ 2147483646 w 3678"/>
              <a:gd name="T21" fmla="*/ 2147483646 h 4197"/>
              <a:gd name="T22" fmla="*/ 2147483646 w 3678"/>
              <a:gd name="T23" fmla="*/ 2147483646 h 41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678" h="4197">
                <a:moveTo>
                  <a:pt x="2081" y="2099"/>
                </a:moveTo>
                <a:lnTo>
                  <a:pt x="0" y="0"/>
                </a:lnTo>
                <a:lnTo>
                  <a:pt x="762" y="2099"/>
                </a:lnTo>
                <a:lnTo>
                  <a:pt x="0" y="4197"/>
                </a:lnTo>
                <a:lnTo>
                  <a:pt x="2081" y="2099"/>
                </a:lnTo>
                <a:close/>
                <a:moveTo>
                  <a:pt x="3678" y="2099"/>
                </a:moveTo>
                <a:lnTo>
                  <a:pt x="1597" y="0"/>
                </a:lnTo>
                <a:lnTo>
                  <a:pt x="2359" y="2099"/>
                </a:lnTo>
                <a:lnTo>
                  <a:pt x="1597" y="4197"/>
                </a:lnTo>
                <a:lnTo>
                  <a:pt x="3678" y="2099"/>
                </a:lnTo>
                <a:close/>
              </a:path>
            </a:pathLst>
          </a:custGeom>
          <a:solidFill>
            <a:schemeClr val="accent1"/>
          </a:solidFill>
          <a:ln w="9525">
            <a:noFill/>
            <a:round/>
          </a:ln>
        </p:spPr>
        <p:txBody>
          <a:bodyPr anchor="ctr"/>
          <a:lstStyle/>
          <a:p>
            <a:endParaRPr lang="zh-CN" altLang="en-US"/>
          </a:p>
        </p:txBody>
      </p:sp>
      <p:sp>
        <p:nvSpPr>
          <p:cNvPr id="9" name="MH_SubTitle_1"/>
          <p:cNvSpPr/>
          <p:nvPr>
            <p:custDataLst>
              <p:tags r:id="rId6"/>
            </p:custDataLst>
          </p:nvPr>
        </p:nvSpPr>
        <p:spPr>
          <a:xfrm>
            <a:off x="2784475" y="1674019"/>
            <a:ext cx="4883150" cy="404813"/>
          </a:xfrm>
          <a:prstGeom prst="rect">
            <a:avLst/>
          </a:prstGeom>
        </p:spPr>
        <p:txBody>
          <a:bodyPr lIns="0" tIns="0" rIns="0" bIns="0" anchor="b">
            <a:normAutofit/>
          </a:bodyPr>
          <a:lstStyle/>
          <a:p>
            <a:pPr eaLnBrk="1" fontAlgn="auto" hangingPunct="1">
              <a:spcBef>
                <a:spcPts val="0"/>
              </a:spcBef>
              <a:spcAft>
                <a:spcPts val="0"/>
              </a:spcAft>
              <a:defRPr/>
            </a:pPr>
            <a:endParaRPr lang="zh-CN" altLang="en-US" sz="2400" b="1" dirty="0">
              <a:solidFill>
                <a:schemeClr val="accent1">
                  <a:lumMod val="75000"/>
                </a:schemeClr>
              </a:solidFill>
              <a:latin typeface="+mn-lt"/>
              <a:ea typeface="+mn-ea"/>
            </a:endParaRPr>
          </a:p>
        </p:txBody>
      </p:sp>
      <p:cxnSp>
        <p:nvCxnSpPr>
          <p:cNvPr id="10" name="MH_Other_4"/>
          <p:cNvCxnSpPr/>
          <p:nvPr>
            <p:custDataLst>
              <p:tags r:id="rId7"/>
            </p:custDataLst>
          </p:nvPr>
        </p:nvCxnSpPr>
        <p:spPr>
          <a:xfrm>
            <a:off x="2757489" y="2091928"/>
            <a:ext cx="2517775" cy="0"/>
          </a:xfrm>
          <a:prstGeom prst="line">
            <a:avLst/>
          </a:prstGeom>
          <a:ln w="12700">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MH_Other_5"/>
          <p:cNvSpPr/>
          <p:nvPr>
            <p:custDataLst>
              <p:tags r:id="rId8"/>
            </p:custDataLst>
          </p:nvPr>
        </p:nvSpPr>
        <p:spPr>
          <a:xfrm>
            <a:off x="2216150" y="2876550"/>
            <a:ext cx="279400" cy="209550"/>
          </a:xfrm>
          <a:prstGeom prst="ellipse">
            <a:avLst/>
          </a:prstGeom>
          <a:solidFill>
            <a:schemeClr val="accent2">
              <a:lumMod val="40000"/>
              <a:lumOff val="60000"/>
              <a:alpha val="5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2058" name="MH_Other_6"/>
          <p:cNvSpPr>
            <a:spLocks noChangeArrowheads="1"/>
          </p:cNvSpPr>
          <p:nvPr>
            <p:custDataLst>
              <p:tags r:id="rId9"/>
            </p:custDataLst>
          </p:nvPr>
        </p:nvSpPr>
        <p:spPr bwMode="auto">
          <a:xfrm>
            <a:off x="1881189" y="2806304"/>
            <a:ext cx="465137" cy="348853"/>
          </a:xfrm>
          <a:prstGeom prst="ellipse">
            <a:avLst/>
          </a:prstGeom>
          <a:solidFill>
            <a:schemeClr val="accent2"/>
          </a:solidFill>
          <a:ln w="9525">
            <a:noFill/>
            <a:round/>
          </a:ln>
        </p:spPr>
        <p:txBody>
          <a:bodyPr lIns="0" tIns="0" rIns="0" bIns="0" anchor="ctr"/>
          <a:lstStyle/>
          <a:p>
            <a:pPr algn="ctr" eaLnBrk="1" hangingPunct="1"/>
            <a:r>
              <a:rPr lang="en-US" altLang="zh-CN" sz="2400">
                <a:solidFill>
                  <a:srgbClr val="FFFFFF"/>
                </a:solidFill>
                <a:cs typeface="Aharoni" pitchFamily="2" charset="-79"/>
              </a:rPr>
              <a:t>B</a:t>
            </a:r>
            <a:endParaRPr lang="zh-CN" altLang="en-US" sz="2400">
              <a:solidFill>
                <a:srgbClr val="FFFFFF"/>
              </a:solidFill>
              <a:cs typeface="Aharoni" pitchFamily="2" charset="-79"/>
            </a:endParaRPr>
          </a:p>
        </p:txBody>
      </p:sp>
      <p:sp>
        <p:nvSpPr>
          <p:cNvPr id="2059" name="MH_Other_7"/>
          <p:cNvSpPr/>
          <p:nvPr>
            <p:custDataLst>
              <p:tags r:id="rId10"/>
            </p:custDataLst>
          </p:nvPr>
        </p:nvSpPr>
        <p:spPr bwMode="auto">
          <a:xfrm>
            <a:off x="2633664" y="2868216"/>
            <a:ext cx="263525" cy="226219"/>
          </a:xfrm>
          <a:custGeom>
            <a:avLst/>
            <a:gdLst>
              <a:gd name="T0" fmla="*/ 2147483646 w 3678"/>
              <a:gd name="T1" fmla="*/ 2147483646 h 4197"/>
              <a:gd name="T2" fmla="*/ 2147483646 w 3678"/>
              <a:gd name="T3" fmla="*/ 2147483646 h 4197"/>
              <a:gd name="T4" fmla="*/ 2147483646 w 3678"/>
              <a:gd name="T5" fmla="*/ 2147483646 h 4197"/>
              <a:gd name="T6" fmla="*/ 2147483646 w 3678"/>
              <a:gd name="T7" fmla="*/ 2147483646 h 4197"/>
              <a:gd name="T8" fmla="*/ 2147483646 w 3678"/>
              <a:gd name="T9" fmla="*/ 2147483646 h 4197"/>
              <a:gd name="T10" fmla="*/ 2147483646 w 3678"/>
              <a:gd name="T11" fmla="*/ 2147483646 h 4197"/>
              <a:gd name="T12" fmla="*/ 2147483646 w 3678"/>
              <a:gd name="T13" fmla="*/ 2147483646 h 4197"/>
              <a:gd name="T14" fmla="*/ 2147483646 w 3678"/>
              <a:gd name="T15" fmla="*/ 2147483646 h 4197"/>
              <a:gd name="T16" fmla="*/ 2147483646 w 3678"/>
              <a:gd name="T17" fmla="*/ 2147483646 h 4197"/>
              <a:gd name="T18" fmla="*/ 2147483646 w 3678"/>
              <a:gd name="T19" fmla="*/ 2147483646 h 4197"/>
              <a:gd name="T20" fmla="*/ 2147483646 w 3678"/>
              <a:gd name="T21" fmla="*/ 2147483646 h 4197"/>
              <a:gd name="T22" fmla="*/ 2147483646 w 3678"/>
              <a:gd name="T23" fmla="*/ 2147483646 h 41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678" h="4197">
                <a:moveTo>
                  <a:pt x="2081" y="2099"/>
                </a:moveTo>
                <a:lnTo>
                  <a:pt x="0" y="0"/>
                </a:lnTo>
                <a:lnTo>
                  <a:pt x="762" y="2099"/>
                </a:lnTo>
                <a:lnTo>
                  <a:pt x="0" y="4197"/>
                </a:lnTo>
                <a:lnTo>
                  <a:pt x="2081" y="2099"/>
                </a:lnTo>
                <a:close/>
                <a:moveTo>
                  <a:pt x="3678" y="2099"/>
                </a:moveTo>
                <a:lnTo>
                  <a:pt x="1597" y="0"/>
                </a:lnTo>
                <a:lnTo>
                  <a:pt x="2359" y="2099"/>
                </a:lnTo>
                <a:lnTo>
                  <a:pt x="1597" y="4197"/>
                </a:lnTo>
                <a:lnTo>
                  <a:pt x="3678" y="2099"/>
                </a:lnTo>
                <a:close/>
              </a:path>
            </a:pathLst>
          </a:custGeom>
          <a:solidFill>
            <a:schemeClr val="accent2"/>
          </a:solidFill>
          <a:ln w="9525">
            <a:noFill/>
            <a:round/>
          </a:ln>
        </p:spPr>
        <p:txBody>
          <a:bodyPr anchor="ctr"/>
          <a:lstStyle/>
          <a:p>
            <a:endParaRPr lang="zh-CN" altLang="en-US"/>
          </a:p>
        </p:txBody>
      </p:sp>
      <p:sp>
        <p:nvSpPr>
          <p:cNvPr id="16" name="MH_SubTitle_2"/>
          <p:cNvSpPr/>
          <p:nvPr>
            <p:custDataLst>
              <p:tags r:id="rId11"/>
            </p:custDataLst>
          </p:nvPr>
        </p:nvSpPr>
        <p:spPr>
          <a:xfrm>
            <a:off x="3088958" y="2576195"/>
            <a:ext cx="4883150" cy="404813"/>
          </a:xfrm>
          <a:prstGeom prst="rect">
            <a:avLst/>
          </a:prstGeom>
        </p:spPr>
        <p:txBody>
          <a:bodyPr lIns="0" tIns="0" rIns="0" bIns="0" anchor="b">
            <a:normAutofit/>
          </a:bodyPr>
          <a:lstStyle/>
          <a:p>
            <a:pPr eaLnBrk="1" fontAlgn="auto" hangingPunct="1">
              <a:spcBef>
                <a:spcPts val="0"/>
              </a:spcBef>
              <a:spcAft>
                <a:spcPts val="0"/>
              </a:spcAft>
              <a:defRPr/>
            </a:pPr>
            <a:r>
              <a:rPr lang="zh-CN" altLang="en-US" sz="2400" b="1" dirty="0">
                <a:solidFill>
                  <a:schemeClr val="accent2">
                    <a:lumMod val="75000"/>
                  </a:schemeClr>
                </a:solidFill>
                <a:latin typeface="+mn-lt"/>
                <a:ea typeface="+mn-ea"/>
              </a:rPr>
              <a:t>案例分析法</a:t>
            </a:r>
          </a:p>
        </p:txBody>
      </p:sp>
      <p:cxnSp>
        <p:nvCxnSpPr>
          <p:cNvPr id="17" name="MH_Other_8"/>
          <p:cNvCxnSpPr/>
          <p:nvPr>
            <p:custDataLst>
              <p:tags r:id="rId12"/>
            </p:custDataLst>
          </p:nvPr>
        </p:nvCxnSpPr>
        <p:spPr>
          <a:xfrm>
            <a:off x="3089276" y="2981325"/>
            <a:ext cx="2517775" cy="0"/>
          </a:xfrm>
          <a:prstGeom prst="line">
            <a:avLst/>
          </a:prstGeom>
          <a:ln w="12700">
            <a:solidFill>
              <a:srgbClr val="D9D9D9"/>
            </a:solidFill>
          </a:ln>
        </p:spPr>
        <p:style>
          <a:lnRef idx="1">
            <a:schemeClr val="accent1"/>
          </a:lnRef>
          <a:fillRef idx="0">
            <a:schemeClr val="accent1"/>
          </a:fillRef>
          <a:effectRef idx="0">
            <a:schemeClr val="accent1"/>
          </a:effectRef>
          <a:fontRef idx="minor">
            <a:schemeClr val="tx1"/>
          </a:fontRef>
        </p:style>
      </p:cxnSp>
      <p:sp>
        <p:nvSpPr>
          <p:cNvPr id="19" name="MH_Other_9"/>
          <p:cNvSpPr/>
          <p:nvPr>
            <p:custDataLst>
              <p:tags r:id="rId13"/>
            </p:custDataLst>
          </p:nvPr>
        </p:nvSpPr>
        <p:spPr>
          <a:xfrm>
            <a:off x="2547938" y="3764756"/>
            <a:ext cx="279400" cy="209550"/>
          </a:xfrm>
          <a:prstGeom prst="ellipse">
            <a:avLst/>
          </a:prstGeom>
          <a:solidFill>
            <a:schemeClr val="accent3">
              <a:lumMod val="40000"/>
              <a:lumOff val="60000"/>
              <a:alpha val="5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20" name="MH_Other_10"/>
          <p:cNvSpPr/>
          <p:nvPr>
            <p:custDataLst>
              <p:tags r:id="rId14"/>
            </p:custDataLst>
          </p:nvPr>
        </p:nvSpPr>
        <p:spPr>
          <a:xfrm>
            <a:off x="2212975" y="3694510"/>
            <a:ext cx="465138" cy="350044"/>
          </a:xfrm>
          <a:prstGeom prst="ellipse">
            <a:avLst/>
          </a:prstGeom>
          <a:solidFill>
            <a:schemeClr val="accent3"/>
          </a:solidFill>
        </p:spPr>
        <p:txBody>
          <a:bodyPr lIns="0" tIns="0" rIns="0" bIns="0" anchor="ctr"/>
          <a:lstStyle/>
          <a:p>
            <a:pPr algn="ctr" eaLnBrk="1" fontAlgn="auto" hangingPunct="1">
              <a:spcBef>
                <a:spcPts val="0"/>
              </a:spcBef>
              <a:spcAft>
                <a:spcPts val="0"/>
              </a:spcAft>
              <a:defRPr/>
            </a:pPr>
            <a:r>
              <a:rPr lang="en-US" altLang="zh-CN" sz="2400" dirty="0">
                <a:solidFill>
                  <a:srgbClr val="FFFFFF"/>
                </a:solidFill>
                <a:latin typeface="+mn-lt"/>
                <a:ea typeface="+mn-ea"/>
                <a:cs typeface="Aharoni" pitchFamily="2" charset="-79"/>
              </a:rPr>
              <a:t>C</a:t>
            </a:r>
            <a:endParaRPr lang="zh-CN" altLang="en-US" sz="2400" dirty="0" err="1">
              <a:solidFill>
                <a:srgbClr val="FFFFFF"/>
              </a:solidFill>
              <a:latin typeface="+mn-lt"/>
              <a:ea typeface="+mn-ea"/>
              <a:cs typeface="Aharoni" pitchFamily="2" charset="-79"/>
            </a:endParaRPr>
          </a:p>
        </p:txBody>
      </p:sp>
      <p:sp>
        <p:nvSpPr>
          <p:cNvPr id="21" name="MH_Other_11"/>
          <p:cNvSpPr/>
          <p:nvPr>
            <p:custDataLst>
              <p:tags r:id="rId15"/>
            </p:custDataLst>
          </p:nvPr>
        </p:nvSpPr>
        <p:spPr bwMode="auto">
          <a:xfrm>
            <a:off x="2965451" y="3756423"/>
            <a:ext cx="263525" cy="226219"/>
          </a:xfrm>
          <a:custGeom>
            <a:avLst/>
            <a:gdLst>
              <a:gd name="T0" fmla="*/ 775981150 w 3678"/>
              <a:gd name="T1" fmla="*/ 775692216 h 4197"/>
              <a:gd name="T2" fmla="*/ 775981150 w 3678"/>
              <a:gd name="T3" fmla="*/ 775692216 h 4197"/>
              <a:gd name="T4" fmla="*/ 775981150 w 3678"/>
              <a:gd name="T5" fmla="*/ 775692216 h 4197"/>
              <a:gd name="T6" fmla="*/ 775981150 w 3678"/>
              <a:gd name="T7" fmla="*/ 775692216 h 4197"/>
              <a:gd name="T8" fmla="*/ 775981150 w 3678"/>
              <a:gd name="T9" fmla="*/ 775692216 h 4197"/>
              <a:gd name="T10" fmla="*/ 775981150 w 3678"/>
              <a:gd name="T11" fmla="*/ 775692216 h 4197"/>
              <a:gd name="T12" fmla="*/ 775981150 w 3678"/>
              <a:gd name="T13" fmla="*/ 775692216 h 4197"/>
              <a:gd name="T14" fmla="*/ 775981150 w 3678"/>
              <a:gd name="T15" fmla="*/ 775692216 h 4197"/>
              <a:gd name="T16" fmla="*/ 775981150 w 3678"/>
              <a:gd name="T17" fmla="*/ 775692216 h 4197"/>
              <a:gd name="T18" fmla="*/ 775981150 w 3678"/>
              <a:gd name="T19" fmla="*/ 775692216 h 4197"/>
              <a:gd name="T20" fmla="*/ 775981150 w 3678"/>
              <a:gd name="T21" fmla="*/ 775692216 h 4197"/>
              <a:gd name="T22" fmla="*/ 775981150 w 3678"/>
              <a:gd name="T23" fmla="*/ 775692216 h 41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678" h="4197">
                <a:moveTo>
                  <a:pt x="2081" y="2099"/>
                </a:moveTo>
                <a:lnTo>
                  <a:pt x="0" y="0"/>
                </a:lnTo>
                <a:lnTo>
                  <a:pt x="762" y="2099"/>
                </a:lnTo>
                <a:lnTo>
                  <a:pt x="0" y="4197"/>
                </a:lnTo>
                <a:lnTo>
                  <a:pt x="2081" y="2099"/>
                </a:lnTo>
                <a:close/>
                <a:moveTo>
                  <a:pt x="3678" y="2099"/>
                </a:moveTo>
                <a:lnTo>
                  <a:pt x="1597" y="0"/>
                </a:lnTo>
                <a:lnTo>
                  <a:pt x="2359" y="2099"/>
                </a:lnTo>
                <a:lnTo>
                  <a:pt x="1597" y="4197"/>
                </a:lnTo>
                <a:lnTo>
                  <a:pt x="3678" y="2099"/>
                </a:lnTo>
                <a:close/>
              </a:path>
            </a:pathLst>
          </a:custGeom>
          <a:solidFill>
            <a:schemeClr val="accent3"/>
          </a:solidFill>
        </p:spPr>
        <p:txBody>
          <a:bodyPr anchor="ctr"/>
          <a:lstStyle/>
          <a:p>
            <a:pPr algn="just" eaLnBrk="1" fontAlgn="auto" hangingPunct="1">
              <a:lnSpc>
                <a:spcPct val="130000"/>
              </a:lnSpc>
              <a:spcBef>
                <a:spcPts val="0"/>
              </a:spcBef>
              <a:spcAft>
                <a:spcPts val="0"/>
              </a:spcAft>
              <a:defRPr/>
            </a:pPr>
            <a:endParaRPr lang="zh-CN" altLang="en-US">
              <a:solidFill>
                <a:srgbClr val="FFFFFF"/>
              </a:solidFill>
              <a:latin typeface="+mn-lt"/>
              <a:ea typeface="+mn-ea"/>
            </a:endParaRPr>
          </a:p>
        </p:txBody>
      </p:sp>
      <p:sp>
        <p:nvSpPr>
          <p:cNvPr id="23" name="MH_SubTitle_3"/>
          <p:cNvSpPr/>
          <p:nvPr>
            <p:custDataLst>
              <p:tags r:id="rId16"/>
            </p:custDataLst>
          </p:nvPr>
        </p:nvSpPr>
        <p:spPr>
          <a:xfrm>
            <a:off x="3448050" y="3450431"/>
            <a:ext cx="4883150" cy="406004"/>
          </a:xfrm>
          <a:prstGeom prst="rect">
            <a:avLst/>
          </a:prstGeom>
        </p:spPr>
        <p:txBody>
          <a:bodyPr lIns="0" tIns="0" rIns="0" bIns="0" anchor="b">
            <a:normAutofit/>
          </a:bodyPr>
          <a:lstStyle/>
          <a:p>
            <a:pPr eaLnBrk="1" fontAlgn="auto" hangingPunct="1">
              <a:spcBef>
                <a:spcPts val="0"/>
              </a:spcBef>
              <a:spcAft>
                <a:spcPts val="0"/>
              </a:spcAft>
              <a:defRPr/>
            </a:pPr>
            <a:r>
              <a:rPr lang="zh-CN" altLang="en-US" sz="2400" b="1" dirty="0">
                <a:solidFill>
                  <a:schemeClr val="accent3">
                    <a:lumMod val="75000"/>
                  </a:schemeClr>
                </a:solidFill>
                <a:latin typeface="+mn-lt"/>
                <a:ea typeface="+mn-ea"/>
              </a:rPr>
              <a:t>角色参与，小组讨论</a:t>
            </a:r>
          </a:p>
        </p:txBody>
      </p:sp>
      <p:cxnSp>
        <p:nvCxnSpPr>
          <p:cNvPr id="24" name="MH_Other_12"/>
          <p:cNvCxnSpPr/>
          <p:nvPr>
            <p:custDataLst>
              <p:tags r:id="rId17"/>
            </p:custDataLst>
          </p:nvPr>
        </p:nvCxnSpPr>
        <p:spPr>
          <a:xfrm>
            <a:off x="3421064" y="3869531"/>
            <a:ext cx="2517775" cy="0"/>
          </a:xfrm>
          <a:prstGeom prst="line">
            <a:avLst/>
          </a:prstGeom>
          <a:ln w="12700">
            <a:solidFill>
              <a:srgbClr val="D9D9D9"/>
            </a:solidFill>
          </a:ln>
        </p:spPr>
        <p:style>
          <a:lnRef idx="1">
            <a:schemeClr val="accent1"/>
          </a:lnRef>
          <a:fillRef idx="0">
            <a:schemeClr val="accent1"/>
          </a:fillRef>
          <a:effectRef idx="0">
            <a:schemeClr val="accent1"/>
          </a:effectRef>
          <a:fontRef idx="minor">
            <a:schemeClr val="tx1"/>
          </a:fontRef>
        </p:style>
      </p:cxnSp>
      <p:sp>
        <p:nvSpPr>
          <p:cNvPr id="2" name="MH_SubTitle_1"/>
          <p:cNvSpPr/>
          <p:nvPr>
            <p:custDataLst>
              <p:tags r:id="rId18"/>
            </p:custDataLst>
          </p:nvPr>
        </p:nvSpPr>
        <p:spPr>
          <a:xfrm>
            <a:off x="2897505" y="1686719"/>
            <a:ext cx="4883150" cy="404813"/>
          </a:xfrm>
          <a:prstGeom prst="rect">
            <a:avLst/>
          </a:prstGeom>
        </p:spPr>
        <p:txBody>
          <a:bodyPr lIns="0" tIns="0" rIns="0" bIns="0" anchor="b">
            <a:normAutofit/>
          </a:bodyPr>
          <a:lstStyle/>
          <a:p>
            <a:pPr eaLnBrk="1" fontAlgn="auto" hangingPunct="1">
              <a:spcBef>
                <a:spcPts val="0"/>
              </a:spcBef>
              <a:spcAft>
                <a:spcPts val="0"/>
              </a:spcAft>
              <a:defRPr/>
            </a:pPr>
            <a:r>
              <a:rPr lang="zh-CN" altLang="en-US" sz="2400" b="1" dirty="0" smtClean="0">
                <a:solidFill>
                  <a:schemeClr val="accent1">
                    <a:lumMod val="75000"/>
                  </a:schemeClr>
                </a:solidFill>
                <a:latin typeface="+mn-lt"/>
                <a:ea typeface="+mn-ea"/>
              </a:rPr>
              <a:t>理论讲授</a:t>
            </a:r>
            <a:endParaRPr lang="zh-CN" altLang="en-US" sz="2400" b="1" dirty="0">
              <a:solidFill>
                <a:schemeClr val="accent1">
                  <a:lumMod val="75000"/>
                </a:schemeClr>
              </a:solidFill>
              <a:latin typeface="+mn-lt"/>
              <a:ea typeface="+mn-ea"/>
            </a:endParaRPr>
          </a:p>
        </p:txBody>
      </p:sp>
      <p:sp>
        <p:nvSpPr>
          <p:cNvPr id="4" name="MH_Other_1"/>
          <p:cNvSpPr/>
          <p:nvPr>
            <p:custDataLst>
              <p:tags r:id="rId19"/>
            </p:custDataLst>
          </p:nvPr>
        </p:nvSpPr>
        <p:spPr>
          <a:xfrm>
            <a:off x="2965133" y="4504293"/>
            <a:ext cx="279400" cy="209550"/>
          </a:xfrm>
          <a:prstGeom prst="ellipse">
            <a:avLst/>
          </a:prstGeom>
          <a:solidFill>
            <a:schemeClr val="accent1">
              <a:lumMod val="40000"/>
              <a:lumOff val="60000"/>
              <a:alpha val="5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6" name="MH_Other_3"/>
          <p:cNvSpPr/>
          <p:nvPr>
            <p:custDataLst>
              <p:tags r:id="rId20"/>
            </p:custDataLst>
          </p:nvPr>
        </p:nvSpPr>
        <p:spPr bwMode="auto">
          <a:xfrm>
            <a:off x="3421381" y="4517470"/>
            <a:ext cx="263525" cy="225028"/>
          </a:xfrm>
          <a:custGeom>
            <a:avLst/>
            <a:gdLst>
              <a:gd name="T0" fmla="*/ 2147483646 w 3678"/>
              <a:gd name="T1" fmla="*/ 2147483646 h 4197"/>
              <a:gd name="T2" fmla="*/ 2147483646 w 3678"/>
              <a:gd name="T3" fmla="*/ 2147483646 h 4197"/>
              <a:gd name="T4" fmla="*/ 2147483646 w 3678"/>
              <a:gd name="T5" fmla="*/ 2147483646 h 4197"/>
              <a:gd name="T6" fmla="*/ 2147483646 w 3678"/>
              <a:gd name="T7" fmla="*/ 2147483646 h 4197"/>
              <a:gd name="T8" fmla="*/ 2147483646 w 3678"/>
              <a:gd name="T9" fmla="*/ 2147483646 h 4197"/>
              <a:gd name="T10" fmla="*/ 2147483646 w 3678"/>
              <a:gd name="T11" fmla="*/ 2147483646 h 4197"/>
              <a:gd name="T12" fmla="*/ 2147483646 w 3678"/>
              <a:gd name="T13" fmla="*/ 2147483646 h 4197"/>
              <a:gd name="T14" fmla="*/ 2147483646 w 3678"/>
              <a:gd name="T15" fmla="*/ 2147483646 h 4197"/>
              <a:gd name="T16" fmla="*/ 2147483646 w 3678"/>
              <a:gd name="T17" fmla="*/ 2147483646 h 4197"/>
              <a:gd name="T18" fmla="*/ 2147483646 w 3678"/>
              <a:gd name="T19" fmla="*/ 2147483646 h 4197"/>
              <a:gd name="T20" fmla="*/ 2147483646 w 3678"/>
              <a:gd name="T21" fmla="*/ 2147483646 h 4197"/>
              <a:gd name="T22" fmla="*/ 2147483646 w 3678"/>
              <a:gd name="T23" fmla="*/ 2147483646 h 41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678" h="4197">
                <a:moveTo>
                  <a:pt x="2081" y="2099"/>
                </a:moveTo>
                <a:lnTo>
                  <a:pt x="0" y="0"/>
                </a:lnTo>
                <a:lnTo>
                  <a:pt x="762" y="2099"/>
                </a:lnTo>
                <a:lnTo>
                  <a:pt x="0" y="4197"/>
                </a:lnTo>
                <a:lnTo>
                  <a:pt x="2081" y="2099"/>
                </a:lnTo>
                <a:close/>
                <a:moveTo>
                  <a:pt x="3678" y="2099"/>
                </a:moveTo>
                <a:lnTo>
                  <a:pt x="1597" y="0"/>
                </a:lnTo>
                <a:lnTo>
                  <a:pt x="2359" y="2099"/>
                </a:lnTo>
                <a:lnTo>
                  <a:pt x="1597" y="4197"/>
                </a:lnTo>
                <a:lnTo>
                  <a:pt x="3678" y="2099"/>
                </a:lnTo>
                <a:close/>
              </a:path>
            </a:pathLst>
          </a:custGeom>
          <a:solidFill>
            <a:schemeClr val="accent1"/>
          </a:solidFill>
          <a:ln w="9525">
            <a:noFill/>
            <a:round/>
          </a:ln>
        </p:spPr>
        <p:txBody>
          <a:bodyPr anchor="ctr"/>
          <a:lstStyle/>
          <a:p>
            <a:endParaRPr lang="zh-CN" altLang="en-US"/>
          </a:p>
        </p:txBody>
      </p:sp>
      <p:sp>
        <p:nvSpPr>
          <p:cNvPr id="7" name="MH_SubTitle_1"/>
          <p:cNvSpPr/>
          <p:nvPr>
            <p:custDataLst>
              <p:tags r:id="rId21"/>
            </p:custDataLst>
          </p:nvPr>
        </p:nvSpPr>
        <p:spPr>
          <a:xfrm>
            <a:off x="4018915" y="4308634"/>
            <a:ext cx="4883150" cy="404813"/>
          </a:xfrm>
          <a:prstGeom prst="rect">
            <a:avLst/>
          </a:prstGeom>
        </p:spPr>
        <p:txBody>
          <a:bodyPr lIns="0" tIns="0" rIns="0" bIns="0" anchor="b">
            <a:normAutofit/>
          </a:bodyPr>
          <a:lstStyle/>
          <a:p>
            <a:pPr eaLnBrk="1" fontAlgn="auto" hangingPunct="1">
              <a:spcBef>
                <a:spcPts val="0"/>
              </a:spcBef>
              <a:spcAft>
                <a:spcPts val="0"/>
              </a:spcAft>
              <a:defRPr/>
            </a:pPr>
            <a:r>
              <a:rPr lang="zh-CN" altLang="en-US" sz="2400" b="1" dirty="0" smtClean="0">
                <a:solidFill>
                  <a:schemeClr val="accent1">
                    <a:lumMod val="75000"/>
                  </a:schemeClr>
                </a:solidFill>
                <a:latin typeface="+mn-lt"/>
                <a:ea typeface="+mn-ea"/>
              </a:rPr>
              <a:t>成果展示</a:t>
            </a:r>
            <a:endParaRPr lang="zh-CN" altLang="en-US" sz="2400" b="1" dirty="0">
              <a:solidFill>
                <a:schemeClr val="accent1">
                  <a:lumMod val="75000"/>
                </a:schemeClr>
              </a:solidFill>
              <a:latin typeface="+mn-lt"/>
              <a:ea typeface="+mn-ea"/>
            </a:endParaRPr>
          </a:p>
        </p:txBody>
      </p:sp>
      <p:sp>
        <p:nvSpPr>
          <p:cNvPr id="3" name="MH_Other_2"/>
          <p:cNvSpPr>
            <a:spLocks noChangeArrowheads="1"/>
          </p:cNvSpPr>
          <p:nvPr>
            <p:custDataLst>
              <p:tags r:id="rId22"/>
            </p:custDataLst>
          </p:nvPr>
        </p:nvSpPr>
        <p:spPr bwMode="auto">
          <a:xfrm>
            <a:off x="2678430" y="4435238"/>
            <a:ext cx="465138" cy="348853"/>
          </a:xfrm>
          <a:prstGeom prst="ellipse">
            <a:avLst/>
          </a:prstGeom>
          <a:solidFill>
            <a:schemeClr val="accent1"/>
          </a:solidFill>
          <a:ln w="9525">
            <a:noFill/>
            <a:round/>
          </a:ln>
        </p:spPr>
        <p:txBody>
          <a:bodyPr lIns="0" tIns="0" rIns="0" bIns="0" anchor="ctr"/>
          <a:lstStyle/>
          <a:p>
            <a:pPr algn="ctr" eaLnBrk="1" hangingPunct="1"/>
            <a:r>
              <a:rPr lang="en-US" altLang="zh-CN" sz="2400">
                <a:solidFill>
                  <a:srgbClr val="FFFFFF"/>
                </a:solidFill>
                <a:cs typeface="Aharoni" pitchFamily="2" charset="-79"/>
              </a:rPr>
              <a:t>A</a:t>
            </a:r>
            <a:endParaRPr lang="zh-CN" altLang="en-US" sz="2400">
              <a:solidFill>
                <a:srgbClr val="FFFFFF"/>
              </a:solidFill>
              <a:cs typeface="Aharoni" pitchFamily="2" charset="-79"/>
            </a:endParaRPr>
          </a:p>
        </p:txBody>
      </p:sp>
      <p:cxnSp>
        <p:nvCxnSpPr>
          <p:cNvPr id="8" name="MH_Other_12"/>
          <p:cNvCxnSpPr/>
          <p:nvPr>
            <p:custDataLst>
              <p:tags r:id="rId23"/>
            </p:custDataLst>
          </p:nvPr>
        </p:nvCxnSpPr>
        <p:spPr>
          <a:xfrm>
            <a:off x="3715069" y="4742021"/>
            <a:ext cx="2517775" cy="0"/>
          </a:xfrm>
          <a:prstGeom prst="line">
            <a:avLst/>
          </a:prstGeom>
          <a:ln w="12700">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95536" y="1563638"/>
            <a:ext cx="2968758" cy="1440302"/>
            <a:chOff x="1267720" y="1427909"/>
            <a:chExt cx="2275567" cy="1440302"/>
          </a:xfrm>
        </p:grpSpPr>
        <p:sp>
          <p:nvSpPr>
            <p:cNvPr id="3" name="MH_Other_1"/>
            <p:cNvSpPr/>
            <p:nvPr>
              <p:custDataLst>
                <p:tags r:id="rId1"/>
              </p:custDataLst>
            </p:nvPr>
          </p:nvSpPr>
          <p:spPr>
            <a:xfrm>
              <a:off x="1566848" y="1507327"/>
              <a:ext cx="719138" cy="540544"/>
            </a:xfrm>
            <a:prstGeom prst="roundRect">
              <a:avLst/>
            </a:prstGeom>
            <a:noFill/>
            <a:ln w="76200" cap="flat" cmpd="sng" algn="ctr">
              <a:solidFill>
                <a:schemeClr val="accent1">
                  <a:lumMod val="40000"/>
                  <a:lumOff val="60000"/>
                </a:schemeClr>
              </a:solidFill>
              <a:prstDash val="solid"/>
            </a:ln>
            <a:effectLst/>
          </p:spPr>
          <p:txBody>
            <a:bodyPr anchor="ctr"/>
            <a:lstStyle/>
            <a:p>
              <a:pPr algn="ctr" eaLnBrk="1" fontAlgn="auto" hangingPunct="1">
                <a:spcBef>
                  <a:spcPts val="0"/>
                </a:spcBef>
                <a:spcAft>
                  <a:spcPts val="0"/>
                </a:spcAft>
                <a:defRPr/>
              </a:pPr>
              <a:endParaRPr lang="en-US" kern="0" dirty="0">
                <a:solidFill>
                  <a:sysClr val="window" lastClr="FFFFFF"/>
                </a:solidFill>
                <a:latin typeface="+mn-lt"/>
                <a:ea typeface="+mn-ea"/>
              </a:endParaRPr>
            </a:p>
          </p:txBody>
        </p:sp>
        <p:sp>
          <p:nvSpPr>
            <p:cNvPr id="4" name="MH_Other_2"/>
            <p:cNvSpPr/>
            <p:nvPr>
              <p:custDataLst>
                <p:tags r:id="rId2"/>
              </p:custDataLst>
            </p:nvPr>
          </p:nvSpPr>
          <p:spPr>
            <a:xfrm>
              <a:off x="2062148" y="1820462"/>
              <a:ext cx="827088" cy="621506"/>
            </a:xfrm>
            <a:prstGeom prst="roundRect">
              <a:avLst/>
            </a:prstGeom>
            <a:noFill/>
            <a:ln w="76200" cap="flat" cmpd="sng" algn="ctr">
              <a:solidFill>
                <a:schemeClr val="accent1">
                  <a:lumMod val="40000"/>
                  <a:lumOff val="60000"/>
                </a:schemeClr>
              </a:solidFill>
              <a:prstDash val="solid"/>
            </a:ln>
            <a:effectLst/>
          </p:spPr>
          <p:txBody>
            <a:bodyPr anchor="ctr"/>
            <a:lstStyle/>
            <a:p>
              <a:pPr algn="ctr" eaLnBrk="1" fontAlgn="auto" hangingPunct="1">
                <a:spcBef>
                  <a:spcPts val="0"/>
                </a:spcBef>
                <a:spcAft>
                  <a:spcPts val="0"/>
                </a:spcAft>
                <a:defRPr/>
              </a:pPr>
              <a:endParaRPr lang="en-US" kern="0" dirty="0">
                <a:solidFill>
                  <a:sysClr val="window" lastClr="FFFFFF"/>
                </a:solidFill>
                <a:latin typeface="+mn-lt"/>
                <a:ea typeface="+mn-ea"/>
              </a:endParaRPr>
            </a:p>
          </p:txBody>
        </p:sp>
        <p:sp>
          <p:nvSpPr>
            <p:cNvPr id="5" name="MH_Other_3"/>
            <p:cNvSpPr/>
            <p:nvPr>
              <p:custDataLst>
                <p:tags r:id="rId3"/>
              </p:custDataLst>
            </p:nvPr>
          </p:nvSpPr>
          <p:spPr>
            <a:xfrm>
              <a:off x="2714612" y="1928808"/>
              <a:ext cx="828675" cy="621506"/>
            </a:xfrm>
            <a:prstGeom prst="roundRect">
              <a:avLst/>
            </a:prstGeom>
            <a:noFill/>
            <a:ln w="76200" cap="flat" cmpd="sng" algn="ctr">
              <a:solidFill>
                <a:schemeClr val="accent1">
                  <a:lumMod val="40000"/>
                  <a:lumOff val="60000"/>
                </a:schemeClr>
              </a:solidFill>
              <a:prstDash val="solid"/>
            </a:ln>
            <a:effectLst/>
          </p:spPr>
          <p:txBody>
            <a:bodyPr anchor="ctr"/>
            <a:lstStyle/>
            <a:p>
              <a:pPr algn="ctr" eaLnBrk="1" fontAlgn="auto" hangingPunct="1">
                <a:spcBef>
                  <a:spcPts val="0"/>
                </a:spcBef>
                <a:spcAft>
                  <a:spcPts val="0"/>
                </a:spcAft>
                <a:defRPr/>
              </a:pPr>
              <a:endParaRPr lang="en-US" kern="0" dirty="0">
                <a:solidFill>
                  <a:sysClr val="window" lastClr="FFFFFF"/>
                </a:solidFill>
                <a:latin typeface="+mn-lt"/>
                <a:ea typeface="+mn-ea"/>
              </a:endParaRPr>
            </a:p>
          </p:txBody>
        </p:sp>
        <p:sp>
          <p:nvSpPr>
            <p:cNvPr id="6" name="MH_Other_4"/>
            <p:cNvSpPr/>
            <p:nvPr>
              <p:custDataLst>
                <p:tags r:id="rId4"/>
              </p:custDataLst>
            </p:nvPr>
          </p:nvSpPr>
          <p:spPr>
            <a:xfrm>
              <a:off x="1697024" y="2328857"/>
              <a:ext cx="720725" cy="539354"/>
            </a:xfrm>
            <a:prstGeom prst="roundRect">
              <a:avLst/>
            </a:prstGeom>
            <a:noFill/>
            <a:ln w="76200" cap="flat" cmpd="sng" algn="ctr">
              <a:solidFill>
                <a:schemeClr val="accent1">
                  <a:lumMod val="40000"/>
                  <a:lumOff val="60000"/>
                </a:schemeClr>
              </a:solidFill>
              <a:prstDash val="solid"/>
            </a:ln>
            <a:effectLst/>
          </p:spPr>
          <p:txBody>
            <a:bodyPr anchor="ctr"/>
            <a:lstStyle/>
            <a:p>
              <a:pPr algn="ctr" eaLnBrk="1" fontAlgn="auto" hangingPunct="1">
                <a:spcBef>
                  <a:spcPts val="0"/>
                </a:spcBef>
                <a:spcAft>
                  <a:spcPts val="0"/>
                </a:spcAft>
                <a:defRPr/>
              </a:pPr>
              <a:endParaRPr lang="en-US" kern="0" dirty="0">
                <a:solidFill>
                  <a:sysClr val="window" lastClr="FFFFFF"/>
                </a:solidFill>
                <a:latin typeface="+mn-lt"/>
                <a:ea typeface="+mn-ea"/>
              </a:endParaRPr>
            </a:p>
          </p:txBody>
        </p:sp>
        <p:sp>
          <p:nvSpPr>
            <p:cNvPr id="7" name="MH_SubTitle_1"/>
            <p:cNvSpPr/>
            <p:nvPr>
              <p:custDataLst>
                <p:tags r:id="rId5"/>
              </p:custDataLst>
            </p:nvPr>
          </p:nvSpPr>
          <p:spPr>
            <a:xfrm>
              <a:off x="1267720" y="1427909"/>
              <a:ext cx="1511300" cy="1134666"/>
            </a:xfrm>
            <a:prstGeom prst="roundRect">
              <a:avLst/>
            </a:prstGeom>
            <a:solidFill>
              <a:schemeClr val="accent1"/>
            </a:solidFill>
            <a:ln w="25400" cap="flat" cmpd="sng" algn="ctr">
              <a:solidFill>
                <a:srgbClr val="FFFFFF"/>
              </a:solidFill>
              <a:prstDash val="solid"/>
            </a:ln>
            <a:effectLst/>
          </p:spPr>
          <p:txBody>
            <a:bodyPr anchor="ctr">
              <a:normAutofit/>
            </a:bodyPr>
            <a:lstStyle/>
            <a:p>
              <a:pPr algn="ctr" eaLnBrk="1" fontAlgn="auto" hangingPunct="1">
                <a:lnSpc>
                  <a:spcPct val="130000"/>
                </a:lnSpc>
                <a:spcBef>
                  <a:spcPts val="0"/>
                </a:spcBef>
                <a:spcAft>
                  <a:spcPts val="0"/>
                </a:spcAft>
                <a:defRPr/>
              </a:pPr>
              <a:r>
                <a:rPr lang="zh-CN" altLang="en-US" sz="2400" b="1" kern="0" dirty="0" smtClean="0">
                  <a:solidFill>
                    <a:srgbClr val="FFFFFF"/>
                  </a:solidFill>
                  <a:latin typeface="+mj-ea"/>
                  <a:ea typeface="+mj-ea"/>
                </a:rPr>
                <a:t>课时安排</a:t>
              </a:r>
              <a:endParaRPr lang="en-US" altLang="zh-CN" sz="2400" b="1" kern="0" dirty="0">
                <a:solidFill>
                  <a:srgbClr val="FFFFFF"/>
                </a:solidFill>
                <a:latin typeface="+mj-ea"/>
                <a:ea typeface="+mj-ea"/>
              </a:endParaRPr>
            </a:p>
          </p:txBody>
        </p:sp>
      </p:grpSp>
      <p:graphicFrame>
        <p:nvGraphicFramePr>
          <p:cNvPr id="2" name="表格 1"/>
          <p:cNvGraphicFramePr/>
          <p:nvPr/>
        </p:nvGraphicFramePr>
        <p:xfrm>
          <a:off x="2483768" y="1131590"/>
          <a:ext cx="6336703" cy="3061975"/>
        </p:xfrm>
        <a:graphic>
          <a:graphicData uri="http://schemas.openxmlformats.org/drawingml/2006/table">
            <a:tbl>
              <a:tblPr firstRow="1" bandRow="1">
                <a:tableStyleId>{5C22544A-7EE6-4342-B048-85BDC9FD1C3A}</a:tableStyleId>
              </a:tblPr>
              <a:tblGrid>
                <a:gridCol w="1296144"/>
                <a:gridCol w="3600400"/>
                <a:gridCol w="1440159"/>
              </a:tblGrid>
              <a:tr h="318775">
                <a:tc>
                  <a:txBody>
                    <a:bodyPr/>
                    <a:lstStyle/>
                    <a:p>
                      <a:pPr algn="dist">
                        <a:buNone/>
                      </a:pPr>
                      <a:r>
                        <a:rPr lang="zh-CN" altLang="en-US" sz="1200" dirty="0"/>
                        <a:t>节次</a:t>
                      </a:r>
                    </a:p>
                  </a:txBody>
                  <a:tcPr/>
                </a:tc>
                <a:tc>
                  <a:txBody>
                    <a:bodyPr/>
                    <a:lstStyle/>
                    <a:p>
                      <a:pPr algn="ctr">
                        <a:buNone/>
                      </a:pPr>
                      <a:r>
                        <a:rPr lang="zh-CN" altLang="en-US" sz="1200"/>
                        <a:t>节          名</a:t>
                      </a:r>
                    </a:p>
                  </a:txBody>
                  <a:tcPr/>
                </a:tc>
                <a:tc>
                  <a:txBody>
                    <a:bodyPr/>
                    <a:lstStyle/>
                    <a:p>
                      <a:pPr algn="ctr">
                        <a:buNone/>
                      </a:pPr>
                      <a:r>
                        <a:rPr lang="zh-CN" altLang="en-US" sz="1200"/>
                        <a:t>学        时</a:t>
                      </a:r>
                    </a:p>
                  </a:txBody>
                  <a:tcPr/>
                </a:tc>
              </a:tr>
              <a:tr h="318912">
                <a:tc>
                  <a:txBody>
                    <a:bodyPr/>
                    <a:lstStyle/>
                    <a:p>
                      <a:pPr algn="dist">
                        <a:buNone/>
                      </a:pPr>
                      <a:r>
                        <a:rPr lang="zh-CN" altLang="en-US" sz="2400" dirty="0" smtClean="0">
                          <a:solidFill>
                            <a:srgbClr val="002060"/>
                          </a:solidFill>
                        </a:rPr>
                        <a:t>第一</a:t>
                      </a:r>
                      <a:r>
                        <a:rPr lang="zh-CN" altLang="en-US" sz="2400" dirty="0">
                          <a:solidFill>
                            <a:srgbClr val="002060"/>
                          </a:solidFill>
                        </a:rPr>
                        <a:t>节</a:t>
                      </a:r>
                    </a:p>
                  </a:txBody>
                  <a:tcPr/>
                </a:tc>
                <a:tc>
                  <a:txBody>
                    <a:bodyPr/>
                    <a:lstStyle/>
                    <a:p>
                      <a:r>
                        <a:rPr lang="zh-CN" altLang="zh-CN" sz="2400" kern="1200" dirty="0" smtClean="0">
                          <a:solidFill>
                            <a:srgbClr val="002060"/>
                          </a:solidFill>
                          <a:latin typeface="+mn-lt"/>
                          <a:ea typeface="+mn-ea"/>
                          <a:cs typeface="+mn-cs"/>
                        </a:rPr>
                        <a:t>坚持走中国特色强军之路</a:t>
                      </a:r>
                      <a:endParaRPr lang="zh-CN" altLang="zh-CN" sz="2400" kern="1200" dirty="0">
                        <a:solidFill>
                          <a:srgbClr val="002060"/>
                        </a:solidFill>
                        <a:latin typeface="+mn-lt"/>
                        <a:ea typeface="+mn-ea"/>
                        <a:cs typeface="+mn-cs"/>
                      </a:endParaRPr>
                    </a:p>
                  </a:txBody>
                  <a:tcPr/>
                </a:tc>
                <a:tc>
                  <a:txBody>
                    <a:bodyPr/>
                    <a:lstStyle/>
                    <a:p>
                      <a:pPr algn="dist">
                        <a:buNone/>
                      </a:pPr>
                      <a:r>
                        <a:rPr lang="en-US" altLang="zh-CN" sz="2400" dirty="0" smtClean="0">
                          <a:solidFill>
                            <a:srgbClr val="002060"/>
                          </a:solidFill>
                        </a:rPr>
                        <a:t>2</a:t>
                      </a:r>
                      <a:endParaRPr lang="en-US" altLang="zh-CN" sz="2400" dirty="0">
                        <a:solidFill>
                          <a:srgbClr val="002060"/>
                        </a:solidFill>
                      </a:endParaRPr>
                    </a:p>
                  </a:txBody>
                  <a:tcPr/>
                </a:tc>
              </a:tr>
              <a:tr h="318912">
                <a:tc>
                  <a:txBody>
                    <a:bodyPr/>
                    <a:lstStyle/>
                    <a:p>
                      <a:pPr algn="dist">
                        <a:buNone/>
                      </a:pPr>
                      <a:r>
                        <a:rPr lang="zh-CN" altLang="en-US" sz="2400" dirty="0">
                          <a:solidFill>
                            <a:srgbClr val="002060"/>
                          </a:solidFill>
                        </a:rPr>
                        <a:t>第二节</a:t>
                      </a:r>
                    </a:p>
                  </a:txBody>
                  <a:tcPr/>
                </a:tc>
                <a:tc>
                  <a:txBody>
                    <a:bodyPr/>
                    <a:lstStyle/>
                    <a:p>
                      <a:r>
                        <a:rPr lang="zh-CN" altLang="zh-CN" sz="2400" kern="1200" dirty="0" smtClean="0">
                          <a:solidFill>
                            <a:srgbClr val="002060"/>
                          </a:solidFill>
                          <a:latin typeface="+mn-lt"/>
                          <a:ea typeface="+mn-ea"/>
                          <a:cs typeface="+mn-cs"/>
                        </a:rPr>
                        <a:t>推动军民融合深度发展</a:t>
                      </a:r>
                      <a:endParaRPr lang="zh-CN" altLang="zh-CN" sz="2400" kern="1200" dirty="0">
                        <a:solidFill>
                          <a:srgbClr val="002060"/>
                        </a:solidFill>
                        <a:latin typeface="+mn-lt"/>
                        <a:ea typeface="+mn-ea"/>
                        <a:cs typeface="+mn-cs"/>
                      </a:endParaRPr>
                    </a:p>
                  </a:txBody>
                  <a:tcPr/>
                </a:tc>
                <a:tc>
                  <a:txBody>
                    <a:bodyPr/>
                    <a:lstStyle/>
                    <a:p>
                      <a:pPr algn="dist">
                        <a:buNone/>
                      </a:pPr>
                      <a:r>
                        <a:rPr lang="en-US" altLang="zh-CN" sz="2400" dirty="0">
                          <a:solidFill>
                            <a:srgbClr val="002060"/>
                          </a:solidFill>
                        </a:rPr>
                        <a:t>2</a:t>
                      </a:r>
                    </a:p>
                  </a:txBody>
                  <a:tcPr/>
                </a:tc>
              </a:tr>
              <a:tr h="318912">
                <a:tc>
                  <a:txBody>
                    <a:bodyPr/>
                    <a:lstStyle/>
                    <a:p>
                      <a:pPr algn="dist">
                        <a:buNone/>
                      </a:pPr>
                      <a:endParaRPr lang="zh-CN" altLang="en-US" sz="2400" dirty="0">
                        <a:solidFill>
                          <a:srgbClr val="002060"/>
                        </a:solidFill>
                      </a:endParaRPr>
                    </a:p>
                  </a:txBody>
                  <a:tcPr/>
                </a:tc>
                <a:tc>
                  <a:txBody>
                    <a:bodyPr/>
                    <a:lstStyle/>
                    <a:p>
                      <a:pPr algn="dist">
                        <a:buNone/>
                      </a:pPr>
                      <a:endParaRPr lang="zh-CN" altLang="en-US" sz="2400" dirty="0">
                        <a:solidFill>
                          <a:srgbClr val="002060"/>
                        </a:solidFill>
                        <a:sym typeface="+mn-ea"/>
                      </a:endParaRPr>
                    </a:p>
                  </a:txBody>
                  <a:tcPr/>
                </a:tc>
                <a:tc>
                  <a:txBody>
                    <a:bodyPr/>
                    <a:lstStyle/>
                    <a:p>
                      <a:pPr algn="dist">
                        <a:buNone/>
                      </a:pPr>
                      <a:endParaRPr lang="en-US" altLang="zh-CN" sz="2400" dirty="0">
                        <a:solidFill>
                          <a:srgbClr val="002060"/>
                        </a:solidFill>
                      </a:endParaRPr>
                    </a:p>
                  </a:txBody>
                  <a:tcPr/>
                </a:tc>
              </a:tr>
              <a:tr h="318912">
                <a:tc>
                  <a:txBody>
                    <a:bodyPr/>
                    <a:lstStyle/>
                    <a:p>
                      <a:pPr algn="dist">
                        <a:buNone/>
                      </a:pPr>
                      <a:endParaRPr lang="zh-CN" altLang="en-US" sz="2400">
                        <a:solidFill>
                          <a:srgbClr val="002060"/>
                        </a:solidFill>
                      </a:endParaRPr>
                    </a:p>
                  </a:txBody>
                  <a:tcPr/>
                </a:tc>
                <a:tc>
                  <a:txBody>
                    <a:bodyPr/>
                    <a:lstStyle/>
                    <a:p>
                      <a:pPr algn="dist">
                        <a:buNone/>
                      </a:pPr>
                      <a:endParaRPr lang="zh-CN" altLang="en-US" sz="2400" dirty="0">
                        <a:solidFill>
                          <a:srgbClr val="002060"/>
                        </a:solidFill>
                      </a:endParaRPr>
                    </a:p>
                  </a:txBody>
                  <a:tcPr/>
                </a:tc>
                <a:tc>
                  <a:txBody>
                    <a:bodyPr/>
                    <a:lstStyle/>
                    <a:p>
                      <a:pPr algn="dist">
                        <a:buNone/>
                      </a:pPr>
                      <a:endParaRPr lang="en-US" altLang="zh-CN" sz="2400" dirty="0">
                        <a:solidFill>
                          <a:srgbClr val="002060"/>
                        </a:solidFill>
                      </a:endParaRPr>
                    </a:p>
                  </a:txBody>
                  <a:tcPr/>
                </a:tc>
              </a:tr>
              <a:tr h="318912">
                <a:tc>
                  <a:txBody>
                    <a:bodyPr/>
                    <a:lstStyle/>
                    <a:p>
                      <a:pPr algn="dist">
                        <a:buNone/>
                      </a:pPr>
                      <a:endParaRPr lang="zh-CN" altLang="en-US" sz="2400">
                        <a:solidFill>
                          <a:srgbClr val="002060"/>
                        </a:solidFill>
                      </a:endParaRPr>
                    </a:p>
                  </a:txBody>
                  <a:tcPr/>
                </a:tc>
                <a:tc>
                  <a:txBody>
                    <a:bodyPr/>
                    <a:lstStyle/>
                    <a:p>
                      <a:pPr algn="dist">
                        <a:buNone/>
                      </a:pPr>
                      <a:endParaRPr lang="zh-CN" altLang="en-US" sz="2400">
                        <a:solidFill>
                          <a:srgbClr val="002060"/>
                        </a:solidFill>
                      </a:endParaRPr>
                    </a:p>
                  </a:txBody>
                  <a:tcPr/>
                </a:tc>
                <a:tc>
                  <a:txBody>
                    <a:bodyPr/>
                    <a:lstStyle/>
                    <a:p>
                      <a:pPr algn="dist">
                        <a:buNone/>
                      </a:pPr>
                      <a:endParaRPr lang="en-US" altLang="zh-CN" sz="2400" dirty="0">
                        <a:solidFill>
                          <a:srgbClr val="002060"/>
                        </a:solidFill>
                      </a:endParaRPr>
                    </a:p>
                  </a:txBody>
                  <a:tcPr/>
                </a:tc>
              </a:tr>
              <a:tr h="318912">
                <a:tc>
                  <a:txBody>
                    <a:bodyPr/>
                    <a:lstStyle/>
                    <a:p>
                      <a:pPr algn="dist">
                        <a:buNone/>
                      </a:pPr>
                      <a:r>
                        <a:rPr lang="zh-CN" altLang="en-US" sz="2400">
                          <a:solidFill>
                            <a:srgbClr val="002060"/>
                          </a:solidFill>
                        </a:rPr>
                        <a:t>总计</a:t>
                      </a:r>
                    </a:p>
                  </a:txBody>
                  <a:tcPr/>
                </a:tc>
                <a:tc>
                  <a:txBody>
                    <a:bodyPr/>
                    <a:lstStyle/>
                    <a:p>
                      <a:pPr algn="dist">
                        <a:buNone/>
                      </a:pPr>
                      <a:endParaRPr lang="zh-CN" altLang="en-US" sz="2400">
                        <a:solidFill>
                          <a:srgbClr val="002060"/>
                        </a:solidFill>
                      </a:endParaRPr>
                    </a:p>
                  </a:txBody>
                  <a:tcPr/>
                </a:tc>
                <a:tc>
                  <a:txBody>
                    <a:bodyPr/>
                    <a:lstStyle/>
                    <a:p>
                      <a:pPr algn="ctr">
                        <a:buNone/>
                      </a:pPr>
                      <a:r>
                        <a:rPr lang="en-US" altLang="zh-CN" sz="2400" dirty="0" smtClean="0">
                          <a:solidFill>
                            <a:srgbClr val="002060"/>
                          </a:solidFill>
                        </a:rPr>
                        <a:t>4</a:t>
                      </a:r>
                      <a:endParaRPr lang="en-US" altLang="zh-CN" sz="2400" dirty="0">
                        <a:solidFill>
                          <a:srgbClr val="002060"/>
                        </a:solidFill>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95537" y="1563638"/>
            <a:ext cx="2968757" cy="2088232"/>
            <a:chOff x="1267721" y="1427909"/>
            <a:chExt cx="2275566" cy="2088232"/>
          </a:xfrm>
        </p:grpSpPr>
        <p:sp>
          <p:nvSpPr>
            <p:cNvPr id="3" name="MH_Other_1"/>
            <p:cNvSpPr/>
            <p:nvPr>
              <p:custDataLst>
                <p:tags r:id="rId1"/>
              </p:custDataLst>
            </p:nvPr>
          </p:nvSpPr>
          <p:spPr>
            <a:xfrm>
              <a:off x="1566848" y="1507327"/>
              <a:ext cx="719138" cy="540544"/>
            </a:xfrm>
            <a:prstGeom prst="roundRect">
              <a:avLst/>
            </a:prstGeom>
            <a:noFill/>
            <a:ln w="76200" cap="flat" cmpd="sng" algn="ctr">
              <a:solidFill>
                <a:schemeClr val="accent1">
                  <a:lumMod val="40000"/>
                  <a:lumOff val="60000"/>
                </a:schemeClr>
              </a:solidFill>
              <a:prstDash val="solid"/>
            </a:ln>
            <a:effectLst/>
          </p:spPr>
          <p:txBody>
            <a:bodyPr anchor="ctr"/>
            <a:lstStyle/>
            <a:p>
              <a:pPr algn="ctr" eaLnBrk="1" fontAlgn="auto" hangingPunct="1">
                <a:spcBef>
                  <a:spcPts val="0"/>
                </a:spcBef>
                <a:spcAft>
                  <a:spcPts val="0"/>
                </a:spcAft>
                <a:defRPr/>
              </a:pPr>
              <a:endParaRPr lang="en-US" kern="0" dirty="0">
                <a:solidFill>
                  <a:sysClr val="window" lastClr="FFFFFF"/>
                </a:solidFill>
                <a:latin typeface="+mn-lt"/>
                <a:ea typeface="+mn-ea"/>
              </a:endParaRPr>
            </a:p>
          </p:txBody>
        </p:sp>
        <p:sp>
          <p:nvSpPr>
            <p:cNvPr id="4" name="MH_Other_2"/>
            <p:cNvSpPr/>
            <p:nvPr>
              <p:custDataLst>
                <p:tags r:id="rId2"/>
              </p:custDataLst>
            </p:nvPr>
          </p:nvSpPr>
          <p:spPr>
            <a:xfrm>
              <a:off x="2062148" y="1820462"/>
              <a:ext cx="827088" cy="621506"/>
            </a:xfrm>
            <a:prstGeom prst="roundRect">
              <a:avLst/>
            </a:prstGeom>
            <a:noFill/>
            <a:ln w="76200" cap="flat" cmpd="sng" algn="ctr">
              <a:solidFill>
                <a:schemeClr val="accent1">
                  <a:lumMod val="40000"/>
                  <a:lumOff val="60000"/>
                </a:schemeClr>
              </a:solidFill>
              <a:prstDash val="solid"/>
            </a:ln>
            <a:effectLst/>
          </p:spPr>
          <p:txBody>
            <a:bodyPr anchor="ctr"/>
            <a:lstStyle/>
            <a:p>
              <a:pPr algn="ctr" eaLnBrk="1" fontAlgn="auto" hangingPunct="1">
                <a:spcBef>
                  <a:spcPts val="0"/>
                </a:spcBef>
                <a:spcAft>
                  <a:spcPts val="0"/>
                </a:spcAft>
                <a:defRPr/>
              </a:pPr>
              <a:endParaRPr lang="en-US" kern="0" dirty="0">
                <a:solidFill>
                  <a:sysClr val="window" lastClr="FFFFFF"/>
                </a:solidFill>
                <a:latin typeface="+mn-lt"/>
                <a:ea typeface="+mn-ea"/>
              </a:endParaRPr>
            </a:p>
          </p:txBody>
        </p:sp>
        <p:sp>
          <p:nvSpPr>
            <p:cNvPr id="5" name="MH_Other_3"/>
            <p:cNvSpPr/>
            <p:nvPr>
              <p:custDataLst>
                <p:tags r:id="rId3"/>
              </p:custDataLst>
            </p:nvPr>
          </p:nvSpPr>
          <p:spPr>
            <a:xfrm>
              <a:off x="2714612" y="1928808"/>
              <a:ext cx="828675" cy="621506"/>
            </a:xfrm>
            <a:prstGeom prst="roundRect">
              <a:avLst/>
            </a:prstGeom>
            <a:noFill/>
            <a:ln w="76200" cap="flat" cmpd="sng" algn="ctr">
              <a:solidFill>
                <a:schemeClr val="accent1">
                  <a:lumMod val="40000"/>
                  <a:lumOff val="60000"/>
                </a:schemeClr>
              </a:solidFill>
              <a:prstDash val="solid"/>
            </a:ln>
            <a:effectLst/>
          </p:spPr>
          <p:txBody>
            <a:bodyPr anchor="ctr"/>
            <a:lstStyle/>
            <a:p>
              <a:pPr algn="ctr" eaLnBrk="1" fontAlgn="auto" hangingPunct="1">
                <a:spcBef>
                  <a:spcPts val="0"/>
                </a:spcBef>
                <a:spcAft>
                  <a:spcPts val="0"/>
                </a:spcAft>
                <a:defRPr/>
              </a:pPr>
              <a:endParaRPr lang="en-US" kern="0" dirty="0">
                <a:solidFill>
                  <a:sysClr val="window" lastClr="FFFFFF"/>
                </a:solidFill>
                <a:latin typeface="+mn-lt"/>
                <a:ea typeface="+mn-ea"/>
              </a:endParaRPr>
            </a:p>
          </p:txBody>
        </p:sp>
        <p:sp>
          <p:nvSpPr>
            <p:cNvPr id="6" name="MH_Other_4"/>
            <p:cNvSpPr/>
            <p:nvPr>
              <p:custDataLst>
                <p:tags r:id="rId4"/>
              </p:custDataLst>
            </p:nvPr>
          </p:nvSpPr>
          <p:spPr>
            <a:xfrm>
              <a:off x="1697024" y="2328857"/>
              <a:ext cx="720725" cy="539354"/>
            </a:xfrm>
            <a:prstGeom prst="roundRect">
              <a:avLst/>
            </a:prstGeom>
            <a:noFill/>
            <a:ln w="76200" cap="flat" cmpd="sng" algn="ctr">
              <a:solidFill>
                <a:schemeClr val="accent1">
                  <a:lumMod val="40000"/>
                  <a:lumOff val="60000"/>
                </a:schemeClr>
              </a:solidFill>
              <a:prstDash val="solid"/>
            </a:ln>
            <a:effectLst/>
          </p:spPr>
          <p:txBody>
            <a:bodyPr anchor="ctr"/>
            <a:lstStyle/>
            <a:p>
              <a:pPr algn="ctr" eaLnBrk="1" fontAlgn="auto" hangingPunct="1">
                <a:spcBef>
                  <a:spcPts val="0"/>
                </a:spcBef>
                <a:spcAft>
                  <a:spcPts val="0"/>
                </a:spcAft>
                <a:defRPr/>
              </a:pPr>
              <a:endParaRPr lang="en-US" kern="0" dirty="0">
                <a:solidFill>
                  <a:sysClr val="window" lastClr="FFFFFF"/>
                </a:solidFill>
                <a:latin typeface="+mn-lt"/>
                <a:ea typeface="+mn-ea"/>
              </a:endParaRPr>
            </a:p>
          </p:txBody>
        </p:sp>
        <p:sp>
          <p:nvSpPr>
            <p:cNvPr id="7" name="MH_SubTitle_1"/>
            <p:cNvSpPr/>
            <p:nvPr>
              <p:custDataLst>
                <p:tags r:id="rId5"/>
              </p:custDataLst>
            </p:nvPr>
          </p:nvSpPr>
          <p:spPr>
            <a:xfrm>
              <a:off x="1267721" y="1427909"/>
              <a:ext cx="883112" cy="2088232"/>
            </a:xfrm>
            <a:prstGeom prst="roundRect">
              <a:avLst/>
            </a:prstGeom>
            <a:solidFill>
              <a:schemeClr val="accent1"/>
            </a:solidFill>
            <a:ln w="25400" cap="flat" cmpd="sng" algn="ctr">
              <a:solidFill>
                <a:srgbClr val="FFFFFF"/>
              </a:solidFill>
              <a:prstDash val="solid"/>
            </a:ln>
            <a:effectLst/>
          </p:spPr>
          <p:txBody>
            <a:bodyPr anchor="ctr">
              <a:normAutofit/>
            </a:bodyPr>
            <a:lstStyle/>
            <a:p>
              <a:pPr algn="ctr" eaLnBrk="1" fontAlgn="auto" hangingPunct="1">
                <a:lnSpc>
                  <a:spcPct val="130000"/>
                </a:lnSpc>
                <a:spcBef>
                  <a:spcPts val="0"/>
                </a:spcBef>
                <a:spcAft>
                  <a:spcPts val="0"/>
                </a:spcAft>
                <a:defRPr/>
              </a:pPr>
              <a:r>
                <a:rPr lang="zh-CN" altLang="en-US" sz="2400" b="1" kern="0" dirty="0" smtClean="0">
                  <a:solidFill>
                    <a:srgbClr val="FFFFFF"/>
                  </a:solidFill>
                  <a:latin typeface="+mj-ea"/>
                  <a:ea typeface="+mj-ea"/>
                </a:rPr>
                <a:t>教学内容</a:t>
              </a:r>
              <a:endParaRPr lang="en-US" altLang="zh-CN" sz="2400" b="1" kern="0" dirty="0">
                <a:solidFill>
                  <a:srgbClr val="FFFFFF"/>
                </a:solidFill>
                <a:latin typeface="+mj-ea"/>
                <a:ea typeface="+mj-ea"/>
              </a:endParaRPr>
            </a:p>
          </p:txBody>
        </p:sp>
      </p:grpSp>
      <p:graphicFrame>
        <p:nvGraphicFramePr>
          <p:cNvPr id="2" name="表格 1"/>
          <p:cNvGraphicFramePr/>
          <p:nvPr/>
        </p:nvGraphicFramePr>
        <p:xfrm>
          <a:off x="1619673" y="1412726"/>
          <a:ext cx="6624736" cy="2743200"/>
        </p:xfrm>
        <a:graphic>
          <a:graphicData uri="http://schemas.openxmlformats.org/drawingml/2006/table">
            <a:tbl>
              <a:tblPr firstRow="1" bandRow="1">
                <a:tableStyleId>{5C22544A-7EE6-4342-B048-85BDC9FD1C3A}</a:tableStyleId>
              </a:tblPr>
              <a:tblGrid>
                <a:gridCol w="946391"/>
                <a:gridCol w="4814248"/>
                <a:gridCol w="864097"/>
              </a:tblGrid>
              <a:tr h="407048">
                <a:tc>
                  <a:txBody>
                    <a:bodyPr/>
                    <a:lstStyle/>
                    <a:p>
                      <a:pPr algn="dist">
                        <a:buNone/>
                      </a:pPr>
                      <a:endParaRPr lang="zh-CN" altLang="en-US" sz="2400" dirty="0">
                        <a:solidFill>
                          <a:srgbClr val="002060"/>
                        </a:solidFill>
                      </a:endParaRPr>
                    </a:p>
                  </a:txBody>
                  <a:tcPr/>
                </a:tc>
                <a:tc>
                  <a:txBody>
                    <a:bodyPr/>
                    <a:lstStyle/>
                    <a:p>
                      <a:pPr marL="0" marR="0" indent="0" algn="ctr" defTabSz="514350" rtl="0" eaLnBrk="1" fontAlgn="auto" latinLnBrk="0" hangingPunct="1">
                        <a:lnSpc>
                          <a:spcPct val="100000"/>
                        </a:lnSpc>
                        <a:spcBef>
                          <a:spcPts val="0"/>
                        </a:spcBef>
                        <a:spcAft>
                          <a:spcPts val="0"/>
                        </a:spcAft>
                        <a:buClrTx/>
                        <a:buSzTx/>
                        <a:buFontTx/>
                        <a:buNone/>
                        <a:tabLst/>
                        <a:defRPr/>
                      </a:pPr>
                      <a:endParaRPr lang="zh-CN" altLang="zh-CN" sz="2400" b="0" kern="1200" dirty="0">
                        <a:solidFill>
                          <a:srgbClr val="002060"/>
                        </a:solidFill>
                        <a:latin typeface="+mn-lt"/>
                        <a:ea typeface="+mn-ea"/>
                        <a:cs typeface="+mn-cs"/>
                      </a:endParaRPr>
                    </a:p>
                  </a:txBody>
                  <a:tcPr/>
                </a:tc>
                <a:tc>
                  <a:txBody>
                    <a:bodyPr/>
                    <a:lstStyle/>
                    <a:p>
                      <a:pPr algn="dist">
                        <a:buNone/>
                      </a:pPr>
                      <a:endParaRPr lang="en-US" altLang="zh-CN" sz="2400" dirty="0">
                        <a:solidFill>
                          <a:srgbClr val="002060"/>
                        </a:solidFill>
                      </a:endParaRPr>
                    </a:p>
                  </a:txBody>
                  <a:tcPr/>
                </a:tc>
              </a:tr>
              <a:tr h="444513">
                <a:tc>
                  <a:txBody>
                    <a:bodyPr/>
                    <a:lstStyle/>
                    <a:p>
                      <a:pPr algn="dist">
                        <a:buNone/>
                      </a:pPr>
                      <a:r>
                        <a:rPr lang="en-US" altLang="zh-CN" sz="2400" dirty="0" smtClean="0">
                          <a:solidFill>
                            <a:srgbClr val="002060"/>
                          </a:solidFill>
                        </a:rPr>
                        <a:t>1</a:t>
                      </a:r>
                      <a:endParaRPr lang="zh-CN" altLang="en-US" sz="2400" dirty="0">
                        <a:solidFill>
                          <a:srgbClr val="002060"/>
                        </a:solidFill>
                      </a:endParaRPr>
                    </a:p>
                  </a:txBody>
                  <a:tcPr/>
                </a:tc>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lang="zh-CN" altLang="en-US" sz="2400" b="1" dirty="0" smtClean="0">
                          <a:solidFill>
                            <a:srgbClr val="002060"/>
                          </a:solidFill>
                          <a:latin typeface="仿宋" pitchFamily="49" charset="-122"/>
                          <a:ea typeface="仿宋" pitchFamily="49" charset="-122"/>
                        </a:rPr>
                        <a:t>习近平强军思想</a:t>
                      </a:r>
                      <a:endParaRPr lang="zh-CN" altLang="zh-CN" sz="2400" b="1" kern="1200" dirty="0">
                        <a:solidFill>
                          <a:srgbClr val="002060"/>
                        </a:solidFill>
                        <a:latin typeface="+mn-lt"/>
                        <a:ea typeface="+mn-ea"/>
                        <a:cs typeface="+mn-cs"/>
                      </a:endParaRPr>
                    </a:p>
                  </a:txBody>
                  <a:tcPr/>
                </a:tc>
                <a:tc>
                  <a:txBody>
                    <a:bodyPr/>
                    <a:lstStyle/>
                    <a:p>
                      <a:pPr algn="dist">
                        <a:buNone/>
                      </a:pPr>
                      <a:endParaRPr lang="en-US" altLang="zh-CN" sz="2400" dirty="0">
                        <a:solidFill>
                          <a:srgbClr val="002060"/>
                        </a:solidFill>
                      </a:endParaRPr>
                    </a:p>
                  </a:txBody>
                  <a:tcPr/>
                </a:tc>
              </a:tr>
              <a:tr h="444513">
                <a:tc>
                  <a:txBody>
                    <a:bodyPr/>
                    <a:lstStyle/>
                    <a:p>
                      <a:pPr algn="dist">
                        <a:buNone/>
                      </a:pPr>
                      <a:r>
                        <a:rPr lang="en-US" altLang="zh-CN" sz="2400" dirty="0" smtClean="0">
                          <a:solidFill>
                            <a:srgbClr val="002060"/>
                          </a:solidFill>
                        </a:rPr>
                        <a:t>2</a:t>
                      </a:r>
                      <a:endParaRPr lang="zh-CN" altLang="en-US" sz="2400" dirty="0">
                        <a:solidFill>
                          <a:srgbClr val="002060"/>
                        </a:solidFill>
                      </a:endParaRPr>
                    </a:p>
                  </a:txBody>
                  <a:tcPr/>
                </a:tc>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lang="zh-CN" altLang="en-US" sz="2400" b="1" dirty="0" smtClean="0">
                          <a:solidFill>
                            <a:srgbClr val="002060"/>
                          </a:solidFill>
                          <a:latin typeface="Arial" panose="020B0604020202020204" pitchFamily="34" charset="0"/>
                          <a:ea typeface="微软雅黑" panose="020B0503020204020204" pitchFamily="34" charset="-122"/>
                        </a:rPr>
                        <a:t>坚持党对军队的绝对领导</a:t>
                      </a:r>
                      <a:endParaRPr lang="zh-CN" altLang="en-US" sz="2400" b="1" dirty="0">
                        <a:solidFill>
                          <a:srgbClr val="002060"/>
                        </a:solidFill>
                        <a:sym typeface="+mn-ea"/>
                      </a:endParaRPr>
                    </a:p>
                  </a:txBody>
                  <a:tcPr/>
                </a:tc>
                <a:tc>
                  <a:txBody>
                    <a:bodyPr/>
                    <a:lstStyle/>
                    <a:p>
                      <a:pPr algn="dist">
                        <a:buNone/>
                      </a:pPr>
                      <a:endParaRPr lang="en-US" altLang="zh-CN" sz="2400" dirty="0">
                        <a:solidFill>
                          <a:srgbClr val="002060"/>
                        </a:solidFill>
                      </a:endParaRPr>
                    </a:p>
                  </a:txBody>
                  <a:tcPr/>
                </a:tc>
              </a:tr>
              <a:tr h="407048">
                <a:tc>
                  <a:txBody>
                    <a:bodyPr/>
                    <a:lstStyle/>
                    <a:p>
                      <a:pPr algn="dist">
                        <a:buNone/>
                      </a:pPr>
                      <a:r>
                        <a:rPr lang="en-US" altLang="zh-CN" sz="2400" dirty="0" smtClean="0">
                          <a:solidFill>
                            <a:srgbClr val="002060"/>
                          </a:solidFill>
                        </a:rPr>
                        <a:t>3</a:t>
                      </a:r>
                      <a:endParaRPr lang="zh-CN" altLang="en-US" sz="2400" dirty="0">
                        <a:solidFill>
                          <a:srgbClr val="002060"/>
                        </a:solidFill>
                      </a:endParaRPr>
                    </a:p>
                  </a:txBody>
                  <a:tcPr/>
                </a:tc>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lang="zh-CN" altLang="en-US" sz="2400" b="1" dirty="0" smtClean="0">
                          <a:solidFill>
                            <a:srgbClr val="002060"/>
                          </a:solidFill>
                          <a:latin typeface="Arial" panose="020B0604020202020204" pitchFamily="34" charset="0"/>
                          <a:ea typeface="微软雅黑" panose="020B0503020204020204" pitchFamily="34" charset="-122"/>
                        </a:rPr>
                        <a:t>建设一流军队</a:t>
                      </a:r>
                      <a:endParaRPr lang="zh-CN" altLang="en-US" sz="2400" b="1" dirty="0">
                        <a:solidFill>
                          <a:srgbClr val="002060"/>
                        </a:solidFill>
                      </a:endParaRPr>
                    </a:p>
                  </a:txBody>
                  <a:tcPr/>
                </a:tc>
                <a:tc>
                  <a:txBody>
                    <a:bodyPr/>
                    <a:lstStyle/>
                    <a:p>
                      <a:pPr algn="dist">
                        <a:buNone/>
                      </a:pPr>
                      <a:endParaRPr lang="en-US" altLang="zh-CN" sz="2400" dirty="0">
                        <a:solidFill>
                          <a:srgbClr val="002060"/>
                        </a:solidFill>
                      </a:endParaRPr>
                    </a:p>
                  </a:txBody>
                  <a:tcPr/>
                </a:tc>
              </a:tr>
              <a:tr h="444513">
                <a:tc>
                  <a:txBody>
                    <a:bodyPr/>
                    <a:lstStyle/>
                    <a:p>
                      <a:pPr algn="dist">
                        <a:buNone/>
                      </a:pPr>
                      <a:r>
                        <a:rPr lang="en-US" altLang="zh-CN" sz="2400" dirty="0" smtClean="0">
                          <a:solidFill>
                            <a:srgbClr val="002060"/>
                          </a:solidFill>
                        </a:rPr>
                        <a:t>4</a:t>
                      </a:r>
                      <a:endParaRPr lang="zh-CN" altLang="en-US" sz="2400" dirty="0">
                        <a:solidFill>
                          <a:srgbClr val="002060"/>
                        </a:solidFill>
                      </a:endParaRPr>
                    </a:p>
                  </a:txBody>
                  <a:tcPr/>
                </a:tc>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lang="zh-CN" altLang="en-US" sz="2400" b="1" dirty="0" smtClean="0">
                          <a:solidFill>
                            <a:srgbClr val="002060"/>
                          </a:solidFill>
                          <a:latin typeface="Arial" panose="020B0604020202020204" pitchFamily="34" charset="0"/>
                          <a:ea typeface="微软雅黑" panose="020B0503020204020204" pitchFamily="34" charset="-122"/>
                        </a:rPr>
                        <a:t>富国与强军相统一</a:t>
                      </a:r>
                      <a:endParaRPr lang="zh-CN" altLang="en-US" sz="2400" b="1" dirty="0">
                        <a:solidFill>
                          <a:srgbClr val="002060"/>
                        </a:solidFill>
                      </a:endParaRPr>
                    </a:p>
                  </a:txBody>
                  <a:tcPr/>
                </a:tc>
                <a:tc>
                  <a:txBody>
                    <a:bodyPr/>
                    <a:lstStyle/>
                    <a:p>
                      <a:pPr algn="dist">
                        <a:buNone/>
                      </a:pPr>
                      <a:endParaRPr lang="en-US" altLang="zh-CN" sz="2400" dirty="0">
                        <a:solidFill>
                          <a:srgbClr val="002060"/>
                        </a:solidFill>
                      </a:endParaRPr>
                    </a:p>
                  </a:txBody>
                  <a:tcPr/>
                </a:tc>
              </a:tr>
              <a:tr h="378296">
                <a:tc>
                  <a:txBody>
                    <a:bodyPr/>
                    <a:lstStyle/>
                    <a:p>
                      <a:pPr marL="0" marR="0" indent="0" algn="dist" defTabSz="514350" rtl="0" eaLnBrk="1" fontAlgn="auto" latinLnBrk="0" hangingPunct="1">
                        <a:lnSpc>
                          <a:spcPct val="100000"/>
                        </a:lnSpc>
                        <a:spcBef>
                          <a:spcPts val="0"/>
                        </a:spcBef>
                        <a:spcAft>
                          <a:spcPts val="0"/>
                        </a:spcAft>
                        <a:buClrTx/>
                        <a:buSzTx/>
                        <a:buFontTx/>
                        <a:buNone/>
                        <a:tabLst/>
                        <a:defRPr/>
                      </a:pPr>
                      <a:r>
                        <a:rPr lang="en-US" altLang="zh-CN" sz="2400" dirty="0" smtClean="0">
                          <a:solidFill>
                            <a:srgbClr val="002060"/>
                          </a:solidFill>
                        </a:rPr>
                        <a:t>5</a:t>
                      </a:r>
                      <a:endParaRPr lang="zh-CN" altLang="en-US" sz="2400" dirty="0">
                        <a:solidFill>
                          <a:srgbClr val="002060"/>
                        </a:solidFill>
                      </a:endParaRPr>
                    </a:p>
                  </a:txBody>
                  <a:tcPr/>
                </a:tc>
                <a:tc>
                  <a:txBody>
                    <a:bodyPr/>
                    <a:lstStyle/>
                    <a:p>
                      <a:pPr marL="0" marR="0" lvl="0" indent="0" algn="dist" defTabSz="514350" rtl="0" eaLnBrk="1" fontAlgn="auto" latinLnBrk="0" hangingPunct="1">
                        <a:lnSpc>
                          <a:spcPct val="100000"/>
                        </a:lnSpc>
                        <a:spcBef>
                          <a:spcPts val="0"/>
                        </a:spcBef>
                        <a:spcAft>
                          <a:spcPts val="0"/>
                        </a:spcAft>
                        <a:buClrTx/>
                        <a:buSzTx/>
                        <a:buFontTx/>
                        <a:buNone/>
                        <a:tabLst/>
                        <a:defRPr/>
                      </a:pPr>
                      <a:r>
                        <a:rPr lang="zh-CN" altLang="zh-CN" sz="2400" b="1" dirty="0" smtClean="0">
                          <a:solidFill>
                            <a:srgbClr val="002060"/>
                          </a:solidFill>
                        </a:rPr>
                        <a:t>加快形成军民融合深度发展格局</a:t>
                      </a:r>
                      <a:endParaRPr lang="zh-CN" altLang="en-US" sz="2400" b="1" dirty="0">
                        <a:solidFill>
                          <a:srgbClr val="002060"/>
                        </a:solidFill>
                      </a:endParaRPr>
                    </a:p>
                  </a:txBody>
                  <a:tcPr/>
                </a:tc>
                <a:tc>
                  <a:txBody>
                    <a:bodyPr/>
                    <a:lstStyle/>
                    <a:p>
                      <a:pPr algn="ctr">
                        <a:buNone/>
                      </a:pPr>
                      <a:endParaRPr lang="en-US" altLang="zh-CN" sz="2400" dirty="0">
                        <a:solidFill>
                          <a:srgbClr val="002060"/>
                        </a:solidFill>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H_Picture_1"/>
          <p:cNvSpPr/>
          <p:nvPr>
            <p:custDataLst>
              <p:tags r:id="rId1"/>
            </p:custDataLst>
          </p:nvPr>
        </p:nvSpPr>
        <p:spPr>
          <a:xfrm>
            <a:off x="0" y="1643056"/>
            <a:ext cx="9144000" cy="2737242"/>
          </a:xfrm>
          <a:prstGeom prst="rect">
            <a:avLst/>
          </a:prstGeom>
          <a:blipFill dpi="0" rotWithShape="1">
            <a:blip r:embed="rId4"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MH_SubTitle_1"/>
          <p:cNvSpPr/>
          <p:nvPr>
            <p:custDataLst>
              <p:tags r:id="rId2"/>
            </p:custDataLst>
          </p:nvPr>
        </p:nvSpPr>
        <p:spPr>
          <a:xfrm>
            <a:off x="1123950" y="1357304"/>
            <a:ext cx="2705100" cy="3380184"/>
          </a:xfrm>
          <a:prstGeom prst="rect">
            <a:avLst/>
          </a:prstGeom>
          <a:solidFill>
            <a:srgbClr val="FFFFFF">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lnSpc>
                <a:spcPct val="120000"/>
              </a:lnSpc>
              <a:spcBef>
                <a:spcPts val="0"/>
              </a:spcBef>
              <a:spcAft>
                <a:spcPts val="0"/>
              </a:spcAft>
              <a:defRPr/>
            </a:pPr>
            <a:r>
              <a:rPr lang="zh-CN" altLang="en-US" sz="4400" b="1" dirty="0" smtClean="0">
                <a:solidFill>
                  <a:schemeClr val="accent1">
                    <a:lumMod val="75000"/>
                  </a:schemeClr>
                </a:solidFill>
                <a:latin typeface="+mj-ea"/>
                <a:ea typeface="+mj-ea"/>
              </a:rPr>
              <a:t>教学过程</a:t>
            </a:r>
            <a:endParaRPr lang="en-US" altLang="zh-CN" sz="4400" b="1" dirty="0">
              <a:solidFill>
                <a:schemeClr val="accent1">
                  <a:lumMod val="75000"/>
                </a:schemeClr>
              </a:solidFill>
              <a:latin typeface="+mj-ea"/>
              <a:ea typeface="+mj-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14282" y="928676"/>
            <a:ext cx="1428760" cy="572464"/>
          </a:xfrm>
          <a:prstGeom prst="rect">
            <a:avLst/>
          </a:prstGeom>
          <a:noFill/>
          <a:ln w="19050">
            <a:noFill/>
          </a:ln>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lnSpc>
                <a:spcPct val="130000"/>
              </a:lnSpc>
            </a:pPr>
            <a:r>
              <a:rPr lang="zh-CN" alt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ea typeface="微软雅黑" panose="020B0503020204020204" pitchFamily="34" charset="-122"/>
              </a:rPr>
              <a:t>讲授新课</a:t>
            </a:r>
          </a:p>
        </p:txBody>
      </p:sp>
      <p:sp>
        <p:nvSpPr>
          <p:cNvPr id="3" name="Rectangle 3"/>
          <p:cNvSpPr>
            <a:spLocks noGrp="1"/>
          </p:cNvSpPr>
          <p:nvPr>
            <p:ph idx="1"/>
          </p:nvPr>
        </p:nvSpPr>
        <p:spPr>
          <a:xfrm>
            <a:off x="251520" y="1707654"/>
            <a:ext cx="8568952" cy="2698378"/>
          </a:xfrm>
          <a:ln>
            <a:solidFill>
              <a:srgbClr val="FFFF00">
                <a:alpha val="100000"/>
              </a:srgbClr>
            </a:solidFill>
            <a:miter lim="800000"/>
          </a:ln>
        </p:spPr>
        <p:txBody>
          <a:bodyPr vert="horz" wrap="square" lIns="68580" tIns="34290" rIns="68580" bIns="34290" anchor="t">
            <a:noAutofit/>
          </a:bodyPr>
          <a:lstStyle/>
          <a:p>
            <a:r>
              <a:rPr lang="zh-CN" altLang="zh-CN" sz="2400" b="1" dirty="0" smtClean="0"/>
              <a:t>一、习近平强军思想提出</a:t>
            </a:r>
          </a:p>
          <a:p>
            <a:r>
              <a:rPr lang="en-US" altLang="zh-CN" sz="2400" b="1" dirty="0" smtClean="0"/>
              <a:t>   </a:t>
            </a:r>
            <a:r>
              <a:rPr lang="zh-CN" altLang="zh-CN" sz="2400" b="1" dirty="0" smtClean="0"/>
              <a:t>党的十八大以来，习近平着眼坚持和发展中国特色社会主义、实现中华民族伟大复兴，立足国家安全和发展战略全局，围绕强军兴军作出一系列重要论述，提出一系列重大战略思想、重大理论观点、重大决策部署，形成了习近平强军思想。</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p:cNvSpPr>
          <p:nvPr>
            <p:ph idx="1"/>
          </p:nvPr>
        </p:nvSpPr>
        <p:spPr>
          <a:xfrm>
            <a:off x="323528" y="843558"/>
            <a:ext cx="8568952" cy="4299942"/>
          </a:xfrm>
          <a:ln>
            <a:solidFill>
              <a:srgbClr val="FFFF00">
                <a:alpha val="100000"/>
              </a:srgbClr>
            </a:solidFill>
            <a:miter lim="800000"/>
          </a:ln>
        </p:spPr>
        <p:txBody>
          <a:bodyPr vert="horz" wrap="square" lIns="68580" tIns="34290" rIns="68580" bIns="34290" anchor="t">
            <a:noAutofit/>
          </a:bodyPr>
          <a:lstStyle/>
          <a:p>
            <a:r>
              <a:rPr lang="zh-CN" altLang="en-US" sz="2400" b="1" dirty="0" smtClean="0"/>
              <a:t>二</a:t>
            </a:r>
            <a:r>
              <a:rPr lang="zh-CN" altLang="zh-CN" sz="2400" b="1" dirty="0" smtClean="0"/>
              <a:t>、习近平强军思想</a:t>
            </a:r>
          </a:p>
          <a:p>
            <a:r>
              <a:rPr lang="zh-CN" altLang="zh-CN" sz="2000" b="1" dirty="0" smtClean="0"/>
              <a:t>习近平强军思想深刻回答了“新时代建设一支什么样的强大人民军队、怎样建设强大人民军队”的时代课题，其主要内容有：</a:t>
            </a:r>
          </a:p>
          <a:p>
            <a:r>
              <a:rPr lang="zh-CN" altLang="zh-CN" sz="2000" b="1" dirty="0" smtClean="0"/>
              <a:t>一是强国必须强军，巩固国防和强大人民军队是实现中华民族伟大复兴的战略支撑，必须努力建设与我国国际地位相称、与国家安全和发展利益相适应的巩固国防和强大军队。</a:t>
            </a:r>
          </a:p>
          <a:p>
            <a:r>
              <a:rPr lang="zh-CN" altLang="zh-CN" sz="2000" b="1" dirty="0" smtClean="0"/>
              <a:t>二是党在新时代的强军目标是建设一支听党指挥、能打胜仗、作风优良的人民军队，必须同国家现代化进程相一致，全面建设世界一流军队。</a:t>
            </a:r>
          </a:p>
          <a:p>
            <a:r>
              <a:rPr lang="zh-CN" altLang="zh-CN" sz="2000" b="1" dirty="0" smtClean="0"/>
              <a:t>三是党对军队的绝对领导是人民军队建军之本、强军之魂，必须全面贯彻党领导军队的一系列根本原则和制度，确保部队绝对忠诚、绝对纯洁、绝对可靠。</a:t>
            </a:r>
            <a:endParaRPr lang="zh-CN" altLang="zh-CN" sz="2000" b="1"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sz="2000" b="1" dirty="0" smtClean="0">
                <a:solidFill>
                  <a:srgbClr val="C00000"/>
                </a:solidFill>
              </a:rPr>
              <a:t>四是军队是要准备打仗的，必须聚焦能打仗、打胜仗，创新发展军事战略指导，构建中国特色现代作战体系，全面提高新时代备战打仗能力，有效塑造态势、管控危机、遏制战争、打赢战争。</a:t>
            </a:r>
          </a:p>
          <a:p>
            <a:r>
              <a:rPr lang="zh-CN" altLang="zh-CN" sz="2000" b="1" dirty="0" smtClean="0">
                <a:solidFill>
                  <a:srgbClr val="C00000"/>
                </a:solidFill>
              </a:rPr>
              <a:t>五是作风优良是我军鲜明特色和政治优势，必须加强作风建设、纪律建设，坚定不移正风肃纪、反腐惩恶，大力弘扬我党我军光荣传统和优良作风，永葆人民军队性质、宗旨、本色。</a:t>
            </a:r>
          </a:p>
          <a:p>
            <a:r>
              <a:rPr lang="zh-CN" altLang="zh-CN" sz="2000" b="1" dirty="0" smtClean="0">
                <a:solidFill>
                  <a:srgbClr val="C00000"/>
                </a:solidFill>
              </a:rPr>
              <a:t>六是推进强军事业必须坚持政治建军、改革强军、科技兴军、依法治军，更加注重聚焦实战、更加注重创新驱动、更加注重体系建设、更加注重集约高效、更加注重军民融合，全面提高革命化现代化正规化水平。</a:t>
            </a:r>
          </a:p>
          <a:p>
            <a:endParaRPr lang="zh-CN"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903770"/>
            <a:ext cx="8784976" cy="3863495"/>
          </a:xfrm>
        </p:spPr>
        <p:txBody>
          <a:bodyPr>
            <a:normAutofit/>
          </a:bodyPr>
          <a:lstStyle/>
          <a:p>
            <a:r>
              <a:rPr lang="zh-CN" altLang="zh-CN" sz="2000" b="1" dirty="0" smtClean="0">
                <a:solidFill>
                  <a:srgbClr val="C00000"/>
                </a:solidFill>
              </a:rPr>
              <a:t>七是改革是强军的必由之路，必须推进军队组织形态现代化，构建中国特色现代军事力量体系，完善中国特色社会主义军事制度。</a:t>
            </a:r>
          </a:p>
          <a:p>
            <a:r>
              <a:rPr lang="zh-CN" altLang="zh-CN" sz="2000" b="1" dirty="0" smtClean="0">
                <a:solidFill>
                  <a:srgbClr val="C00000"/>
                </a:solidFill>
              </a:rPr>
              <a:t>八是创新是引领发展的第一动力，必须坚持向科技创新要战斗力，统筹推进军事理论、技术、组织、管理、文化等各方面创新，建设创新型人民军队。</a:t>
            </a:r>
          </a:p>
          <a:p>
            <a:r>
              <a:rPr lang="zh-CN" altLang="zh-CN" sz="2000" b="1" dirty="0" smtClean="0">
                <a:solidFill>
                  <a:srgbClr val="C00000"/>
                </a:solidFill>
              </a:rPr>
              <a:t>九是现代化军队必须构建中国特色军事法治体系，推进治军方式根本性变革，提高国防和军队建设法治化水平。</a:t>
            </a:r>
          </a:p>
          <a:p>
            <a:r>
              <a:rPr lang="zh-CN" altLang="zh-CN" sz="2000" b="1" dirty="0" smtClean="0">
                <a:solidFill>
                  <a:srgbClr val="C00000"/>
                </a:solidFill>
              </a:rPr>
              <a:t>十是军民融合发展是兴国之举、强军之策，必须坚持发展和安全兼顾、富国和强军统一，形成全要素、多领域、高效益军民融合深度发展格局，构建一体化的国家战略体系和能力</a:t>
            </a:r>
            <a:endParaRPr lang="zh-CN" altLang="en-US" sz="2000" b="1" dirty="0">
              <a:solidFill>
                <a:srgbClr val="C0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sz="2800" b="1" dirty="0" smtClean="0"/>
              <a:t>三、习近平强军思想的意义</a:t>
            </a:r>
            <a:endParaRPr lang="zh-CN" altLang="zh-CN" sz="2800" dirty="0" smtClean="0"/>
          </a:p>
          <a:p>
            <a:r>
              <a:rPr lang="en-US" altLang="zh-CN" sz="2400" dirty="0" smtClean="0">
                <a:solidFill>
                  <a:srgbClr val="C00000"/>
                </a:solidFill>
              </a:rPr>
              <a:t>     </a:t>
            </a:r>
            <a:r>
              <a:rPr lang="zh-CN" altLang="zh-CN" sz="2400" dirty="0" smtClean="0">
                <a:solidFill>
                  <a:srgbClr val="C00000"/>
                </a:solidFill>
              </a:rPr>
              <a:t>习</a:t>
            </a:r>
            <a:r>
              <a:rPr lang="zh-CN" altLang="zh-CN" sz="2400" dirty="0" smtClean="0">
                <a:solidFill>
                  <a:srgbClr val="C00000"/>
                </a:solidFill>
              </a:rPr>
              <a:t>近平强军思想，是习近平新时代中国特色社会主义思想的重要组成部分，开拓了马克思主义军事理论和当代中国军事实践发展新境界，标志着党的军事指导理论的与时俱进。党的十八大以来，人民军队实现了政治生态重塑、组织形态重塑、力量体系重塑、作风形象重塑，在中国特色强军之路上迈出了坚定步伐。取得这一切变革和成就。</a:t>
            </a:r>
            <a:endParaRPr lang="zh-CN" altLang="zh-CN" sz="2400" dirty="0">
              <a:solidFill>
                <a:srgbClr val="C00000"/>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20000"/>
          </a:bodyPr>
          <a:lstStyle/>
          <a:p>
            <a:r>
              <a:rPr lang="zh-CN" altLang="zh-CN" sz="2400" b="1" dirty="0" smtClean="0"/>
              <a:t>四、坚持党对人民军队的绝对领导</a:t>
            </a:r>
            <a:endParaRPr lang="zh-CN" altLang="zh-CN" sz="2400" dirty="0" smtClean="0"/>
          </a:p>
          <a:p>
            <a:r>
              <a:rPr lang="zh-CN" altLang="zh-CN" sz="2200" dirty="0" smtClean="0"/>
              <a:t>党对军队的绝对领导是中国特色社会主义的本质特征，是党和国家的重要政治优势。推进强军事业，必须毫不动摇坚持党对军队的绝对领导，确保人民军队永远跟党走。</a:t>
            </a:r>
          </a:p>
          <a:p>
            <a:r>
              <a:rPr lang="en-US" altLang="zh-CN" sz="2200" dirty="0" smtClean="0"/>
              <a:t>  </a:t>
            </a:r>
            <a:r>
              <a:rPr lang="zh-CN" altLang="zh-CN" sz="2200" dirty="0" smtClean="0"/>
              <a:t>党</a:t>
            </a:r>
            <a:r>
              <a:rPr lang="zh-CN" altLang="zh-CN" sz="2200" dirty="0" smtClean="0"/>
              <a:t>的领导是人民军队战无不胜的根本保证。毛泽东曾经指出：“我们的原则是党指挥枪，而决不容许枪指挥党。”历史告诉我们，党指挥枪是保持人民军队本质和宗旨的根本保障，这是我们党在血与火的斗争中得出的颠扑不破的真理。</a:t>
            </a:r>
          </a:p>
          <a:p>
            <a:r>
              <a:rPr lang="zh-CN" altLang="zh-CN" sz="2200" dirty="0" smtClean="0"/>
              <a:t>党对军队的绝对领导，其基本内容是：军队必须完全地无条件地置于中国共产党的领导之下，在思想上政治上行动上始终与党中央、中央军委保持高度一致，坚决维护党中央、中央军委权威，任何时候任何情况下都坚决听从党中央、中央军委指挥</a:t>
            </a:r>
            <a:r>
              <a:rPr lang="zh-CN" altLang="zh-CN" dirty="0" smtClean="0"/>
              <a:t>。</a:t>
            </a:r>
            <a:endParaRPr lang="zh-CN" altLang="zh-CN"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图片 8" descr="QQ截图20170819173341_副本.png"/>
          <p:cNvPicPr>
            <a:picLocks noChangeAspect="1"/>
          </p:cNvPicPr>
          <p:nvPr/>
        </p:nvPicPr>
        <p:blipFill>
          <a:blip r:embed="rId3" cstate="print"/>
          <a:stretch>
            <a:fillRect/>
          </a:stretch>
        </p:blipFill>
        <p:spPr>
          <a:xfrm>
            <a:off x="0" y="0"/>
            <a:ext cx="9144000" cy="5154930"/>
          </a:xfrm>
          <a:prstGeom prst="rect">
            <a:avLst/>
          </a:prstGeom>
        </p:spPr>
      </p:pic>
      <p:sp>
        <p:nvSpPr>
          <p:cNvPr id="17" name="矩形 16"/>
          <p:cNvSpPr/>
          <p:nvPr/>
        </p:nvSpPr>
        <p:spPr>
          <a:xfrm>
            <a:off x="827584" y="1563638"/>
            <a:ext cx="6885799" cy="1920526"/>
          </a:xfrm>
          <a:prstGeom prst="rect">
            <a:avLst/>
          </a:prstGeom>
        </p:spPr>
        <p:txBody>
          <a:bodyPr wrap="square">
            <a:spAutoFit/>
          </a:bodyPr>
          <a:lstStyle/>
          <a:p>
            <a:pPr algn="ctr">
              <a:lnSpc>
                <a:spcPct val="130000"/>
              </a:lnSpc>
            </a:pPr>
            <a:r>
              <a:rPr lang="zh-CN" altLang="en-US" sz="3600" b="1" dirty="0" smtClean="0">
                <a:solidFill>
                  <a:schemeClr val="bg1"/>
                </a:solidFill>
                <a:latin typeface="黑体" pitchFamily="49" charset="-122"/>
                <a:ea typeface="黑体" pitchFamily="49" charset="-122"/>
              </a:rPr>
              <a:t>第十二章   </a:t>
            </a:r>
            <a:endParaRPr lang="en-US" altLang="zh-CN" sz="3600" b="1" dirty="0" smtClean="0">
              <a:solidFill>
                <a:schemeClr val="bg1"/>
              </a:solidFill>
              <a:latin typeface="黑体" pitchFamily="49" charset="-122"/>
              <a:ea typeface="黑体" pitchFamily="49" charset="-122"/>
            </a:endParaRPr>
          </a:p>
          <a:p>
            <a:r>
              <a:rPr lang="zh-CN" altLang="zh-CN" sz="3600" b="1" dirty="0" smtClean="0">
                <a:solidFill>
                  <a:schemeClr val="bg1"/>
                </a:solidFill>
                <a:latin typeface="黑体" pitchFamily="49" charset="-122"/>
                <a:ea typeface="黑体" pitchFamily="49" charset="-122"/>
              </a:rPr>
              <a:t>全面推进国防和</a:t>
            </a:r>
            <a:endParaRPr lang="en-US" altLang="zh-CN" sz="3600" b="1" dirty="0" smtClean="0">
              <a:solidFill>
                <a:schemeClr val="bg1"/>
              </a:solidFill>
              <a:latin typeface="黑体" pitchFamily="49" charset="-122"/>
              <a:ea typeface="黑体" pitchFamily="49" charset="-122"/>
            </a:endParaRPr>
          </a:p>
          <a:p>
            <a:r>
              <a:rPr lang="en-US" altLang="zh-CN" sz="3600" b="1" dirty="0" smtClean="0">
                <a:solidFill>
                  <a:schemeClr val="bg1"/>
                </a:solidFill>
                <a:latin typeface="黑体" pitchFamily="49" charset="-122"/>
                <a:ea typeface="黑体" pitchFamily="49" charset="-122"/>
              </a:rPr>
              <a:t>            </a:t>
            </a:r>
            <a:r>
              <a:rPr lang="zh-CN" altLang="zh-CN" sz="3600" b="1" dirty="0" smtClean="0">
                <a:solidFill>
                  <a:schemeClr val="bg1"/>
                </a:solidFill>
                <a:latin typeface="黑体" pitchFamily="49" charset="-122"/>
                <a:ea typeface="黑体" pitchFamily="49" charset="-122"/>
              </a:rPr>
              <a:t>军队现代化</a:t>
            </a:r>
            <a:endParaRPr lang="zh-CN" altLang="zh-CN" sz="3600" b="1" dirty="0">
              <a:solidFill>
                <a:schemeClr val="bg1"/>
              </a:solidFill>
              <a:latin typeface="黑体" pitchFamily="49" charset="-122"/>
              <a:ea typeface="黑体" pitchFamily="49" charset="-122"/>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   </a:t>
            </a:r>
            <a:r>
              <a:rPr lang="zh-CN" altLang="zh-CN" sz="2400" dirty="0" smtClean="0"/>
              <a:t>坚</a:t>
            </a:r>
            <a:r>
              <a:rPr lang="zh-CN" altLang="zh-CN" sz="2400" dirty="0" smtClean="0"/>
              <a:t>持党对军队绝对领导不是抽象的原则要求，而是有一整套制度作保证的。这些制度主要包括：军队最高领导权和指挥权属于党中央和中央军委，军委实行主席负责制；实行党委制、政治委员制、政治机关制；实行党委统一的集体领导下的首长分工负责制；实行支部建在连上。</a:t>
            </a:r>
          </a:p>
          <a:p>
            <a:r>
              <a:rPr lang="zh-CN" altLang="zh-CN" sz="2400" dirty="0" smtClean="0"/>
              <a:t>坚持党对军队的绝对领导，把党指挥枪的原则落到实处。第一，不折不扣落实好党领导军队的一整套制度。</a:t>
            </a:r>
            <a:r>
              <a:rPr lang="en-US" altLang="zh-CN" sz="2400" dirty="0" smtClean="0"/>
              <a:t>    </a:t>
            </a:r>
            <a:endParaRPr lang="zh-CN" altLang="zh-CN" sz="2400" dirty="0" smtClean="0"/>
          </a:p>
          <a:p>
            <a:endParaRPr lang="zh-CN" alt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903770"/>
            <a:ext cx="8640960" cy="4116252"/>
          </a:xfrm>
        </p:spPr>
        <p:txBody>
          <a:bodyPr>
            <a:normAutofit lnSpcReduction="10000"/>
          </a:bodyPr>
          <a:lstStyle/>
          <a:p>
            <a:r>
              <a:rPr lang="zh-CN" altLang="zh-CN" sz="2400" dirty="0" smtClean="0">
                <a:solidFill>
                  <a:srgbClr val="C00000"/>
                </a:solidFill>
              </a:rPr>
              <a:t>第</a:t>
            </a:r>
            <a:r>
              <a:rPr lang="zh-CN" altLang="zh-CN" sz="2400" dirty="0" smtClean="0">
                <a:solidFill>
                  <a:srgbClr val="C00000"/>
                </a:solidFill>
              </a:rPr>
              <a:t>二，坚持五湖四海、任人唯贤，坚持德才兼备、以德为先，坚持对党忠诚、善谋打仗、敢于担当、实绩突出、清正廉洁的军队好干部标准，完善干部选拔任用机制，增强选人用人的科学性、准确性、公信度，确保枪杆子始终掌握在忠于党的可靠的人手中。</a:t>
            </a:r>
          </a:p>
          <a:p>
            <a:r>
              <a:rPr lang="zh-CN" altLang="zh-CN" sz="2400" dirty="0" smtClean="0">
                <a:solidFill>
                  <a:srgbClr val="C00000"/>
                </a:solidFill>
              </a:rPr>
              <a:t>第三，严守政治纪律和政治规矩，加大从严治党、从严治军力度，强化政治意识、大局意识、核心意识、看齐意识，防止和反对政治上的自由主义，确保全军官兵始终在政治立场、政治方向、政治原则、政治道路上与党中央、中央军委保持高度一致，一切行动听从党中央、中央军委指挥</a:t>
            </a:r>
            <a:r>
              <a:rPr lang="zh-CN" altLang="zh-CN" sz="2400" dirty="0" smtClean="0"/>
              <a:t>。</a:t>
            </a:r>
          </a:p>
          <a:p>
            <a:endParaRPr lang="zh-CN" alt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400" b="1" dirty="0" smtClean="0"/>
              <a:t>五</a:t>
            </a:r>
            <a:r>
              <a:rPr lang="zh-CN" altLang="zh-CN" sz="2400" b="1" dirty="0" smtClean="0"/>
              <a:t>、</a:t>
            </a:r>
            <a:r>
              <a:rPr lang="zh-CN" altLang="zh-CN" sz="2400" b="1" dirty="0" smtClean="0"/>
              <a:t>建设世界一流军队</a:t>
            </a:r>
            <a:endParaRPr lang="zh-CN" altLang="zh-CN" sz="2400" dirty="0" smtClean="0"/>
          </a:p>
          <a:p>
            <a:r>
              <a:rPr lang="en-US" altLang="zh-CN" sz="2400" dirty="0" smtClean="0"/>
              <a:t>  </a:t>
            </a:r>
            <a:r>
              <a:rPr lang="zh-CN" altLang="zh-CN" sz="2400" dirty="0" smtClean="0"/>
              <a:t>习</a:t>
            </a:r>
            <a:r>
              <a:rPr lang="zh-CN" altLang="zh-CN" sz="2400" dirty="0" smtClean="0"/>
              <a:t>近平指出：“中华民族实现伟大复兴，中国人民实现更加美好生活，必须加快把人民军队建设成为世界一流军队。”党的十九大对全面推进国防和军队现代化作出新的战略安排：到</a:t>
            </a:r>
            <a:r>
              <a:rPr lang="en-US" altLang="zh-CN" sz="2400" dirty="0" smtClean="0"/>
              <a:t>2020</a:t>
            </a:r>
            <a:r>
              <a:rPr lang="zh-CN" altLang="zh-CN" sz="2400" dirty="0" smtClean="0"/>
              <a:t>年，国防和军队建设要基本实现机械化，信息化建设取得重大进展，战略能力有大的提升；到</a:t>
            </a:r>
            <a:r>
              <a:rPr lang="en-US" altLang="zh-CN" sz="2400" dirty="0" smtClean="0"/>
              <a:t>2035</a:t>
            </a:r>
            <a:r>
              <a:rPr lang="zh-CN" altLang="zh-CN" sz="2400" dirty="0" smtClean="0"/>
              <a:t>年，基本实现国防和军队现代化；到本世纪中叶，把人民军队全面建成世界一流军队。这一部署，绘就了建设强大人民军队的路线图、时间表。</a:t>
            </a:r>
          </a:p>
          <a:p>
            <a:endParaRPr lang="zh-CN" alt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sz="2800" dirty="0" smtClean="0"/>
              <a:t>（</a:t>
            </a:r>
            <a:r>
              <a:rPr lang="en-US" altLang="zh-CN" sz="2800" dirty="0" smtClean="0"/>
              <a:t>1</a:t>
            </a:r>
            <a:r>
              <a:rPr lang="zh-CN" altLang="zh-CN" sz="2800" dirty="0" smtClean="0"/>
              <a:t>）牢固树立战斗力这个唯一的根本标准</a:t>
            </a:r>
          </a:p>
          <a:p>
            <a:r>
              <a:rPr lang="zh-CN" altLang="zh-CN" sz="2800" dirty="0" smtClean="0"/>
              <a:t>（</a:t>
            </a:r>
            <a:r>
              <a:rPr lang="en-US" altLang="zh-CN" sz="2800" dirty="0" smtClean="0"/>
              <a:t>2</a:t>
            </a:r>
            <a:r>
              <a:rPr lang="zh-CN" altLang="zh-CN" sz="2800" dirty="0" smtClean="0"/>
              <a:t>）坚持政治建军、改革强军、科技兴军、依</a:t>
            </a:r>
            <a:r>
              <a:rPr lang="zh-CN" altLang="zh-CN" sz="2800" dirty="0" smtClean="0"/>
              <a:t>法</a:t>
            </a:r>
            <a:r>
              <a:rPr lang="en-US" altLang="zh-CN" sz="2800" dirty="0" smtClean="0"/>
              <a:t>    </a:t>
            </a:r>
          </a:p>
          <a:p>
            <a:pPr>
              <a:buNone/>
            </a:pPr>
            <a:r>
              <a:rPr lang="en-US" altLang="zh-CN" sz="2800" dirty="0" smtClean="0"/>
              <a:t>          </a:t>
            </a:r>
            <a:r>
              <a:rPr lang="zh-CN" altLang="zh-CN" sz="2800" dirty="0" smtClean="0"/>
              <a:t>治</a:t>
            </a:r>
            <a:r>
              <a:rPr lang="zh-CN" altLang="zh-CN" sz="2800" dirty="0" smtClean="0"/>
              <a:t>军</a:t>
            </a:r>
          </a:p>
          <a:p>
            <a:r>
              <a:rPr lang="zh-CN" altLang="zh-CN" sz="2800" dirty="0" smtClean="0"/>
              <a:t>（</a:t>
            </a:r>
            <a:r>
              <a:rPr lang="en-US" altLang="zh-CN" sz="2800" dirty="0" smtClean="0"/>
              <a:t>3</a:t>
            </a:r>
            <a:r>
              <a:rPr lang="zh-CN" altLang="zh-CN" sz="2800" dirty="0" smtClean="0"/>
              <a:t>）构建中国特色现代军事力量体系 </a:t>
            </a:r>
          </a:p>
          <a:p>
            <a:r>
              <a:rPr lang="zh-CN" altLang="zh-CN" sz="2800" dirty="0" smtClean="0"/>
              <a:t>（</a:t>
            </a:r>
            <a:r>
              <a:rPr lang="en-US" altLang="zh-CN" sz="2800" dirty="0" smtClean="0"/>
              <a:t>4</a:t>
            </a:r>
            <a:r>
              <a:rPr lang="zh-CN" altLang="zh-CN" sz="2800" dirty="0" smtClean="0"/>
              <a:t>）深入推进练兵备战</a:t>
            </a:r>
            <a:r>
              <a:rPr lang="zh-CN" altLang="zh-CN" sz="2800" dirty="0" smtClean="0"/>
              <a:t>。</a:t>
            </a:r>
            <a:endParaRPr lang="zh-CN" altLang="zh-CN" sz="2800"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zh-CN" altLang="en-US" sz="2400" b="1" dirty="0" smtClean="0">
                <a:solidFill>
                  <a:srgbClr val="C00000"/>
                </a:solidFill>
              </a:rPr>
              <a:t>六</a:t>
            </a:r>
            <a:r>
              <a:rPr lang="zh-CN" altLang="zh-CN" sz="2400" b="1" dirty="0" smtClean="0">
                <a:solidFill>
                  <a:srgbClr val="C00000"/>
                </a:solidFill>
              </a:rPr>
              <a:t>、</a:t>
            </a:r>
            <a:r>
              <a:rPr lang="zh-CN" altLang="zh-CN" sz="2400" b="1" dirty="0" smtClean="0">
                <a:solidFill>
                  <a:srgbClr val="C00000"/>
                </a:solidFill>
              </a:rPr>
              <a:t>坚持富国和强军相统一</a:t>
            </a:r>
            <a:endParaRPr lang="zh-CN" altLang="zh-CN" sz="2400" dirty="0" smtClean="0">
              <a:solidFill>
                <a:srgbClr val="C00000"/>
              </a:solidFill>
            </a:endParaRPr>
          </a:p>
          <a:p>
            <a:r>
              <a:rPr lang="zh-CN" altLang="zh-CN" sz="2400" dirty="0" smtClean="0">
                <a:solidFill>
                  <a:srgbClr val="C00000"/>
                </a:solidFill>
              </a:rPr>
              <a:t>坚持富国和强军相统一是我们党的一贯主张。毛泽东提出：“中国必须建立强大的国防军，必须建立强大的经济力量，这是两件大事。”坚持富国和强军相统一是经济建设和国防建设协调发展规律的内在要求。</a:t>
            </a:r>
          </a:p>
          <a:p>
            <a:r>
              <a:rPr lang="zh-CN" altLang="zh-CN" sz="2400" dirty="0" smtClean="0">
                <a:solidFill>
                  <a:srgbClr val="C00000"/>
                </a:solidFill>
              </a:rPr>
              <a:t>走军民融合式发展路子，是实现富国和强军统一的重要途径</a:t>
            </a:r>
            <a:r>
              <a:rPr lang="zh-CN" altLang="zh-CN" sz="2400" dirty="0" smtClean="0">
                <a:solidFill>
                  <a:srgbClr val="C00000"/>
                </a:solidFill>
              </a:rPr>
              <a:t>。</a:t>
            </a:r>
            <a:r>
              <a:rPr lang="zh-CN" altLang="zh-CN" sz="2400" dirty="0" smtClean="0">
                <a:solidFill>
                  <a:srgbClr val="C00000"/>
                </a:solidFill>
              </a:rPr>
              <a:t>融合的步子越快，就越能赢得发展先机；融合的程度越深，就越能增加获胜把握。坚持军民融合式发展，既是兴国之举又是强军之策。</a:t>
            </a:r>
          </a:p>
          <a:p>
            <a:endParaRPr lang="zh-CN" altLang="en-US" sz="2400" dirty="0" smtClean="0">
              <a:solidFill>
                <a:srgbClr val="C00000"/>
              </a:solidFill>
            </a:endParaRPr>
          </a:p>
          <a:p>
            <a:endParaRPr lang="zh-CN" alt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903770"/>
            <a:ext cx="8432554" cy="3863495"/>
          </a:xfrm>
        </p:spPr>
        <p:txBody>
          <a:bodyPr>
            <a:normAutofit lnSpcReduction="10000"/>
          </a:bodyPr>
          <a:lstStyle/>
          <a:p>
            <a:r>
              <a:rPr lang="en-US" altLang="zh-CN" sz="2400" b="1" dirty="0" smtClean="0">
                <a:solidFill>
                  <a:srgbClr val="C00000"/>
                </a:solidFill>
              </a:rPr>
              <a:t> </a:t>
            </a:r>
            <a:r>
              <a:rPr lang="zh-CN" altLang="en-US" sz="2400" b="1" dirty="0" smtClean="0">
                <a:solidFill>
                  <a:srgbClr val="C00000"/>
                </a:solidFill>
              </a:rPr>
              <a:t>七</a:t>
            </a:r>
            <a:r>
              <a:rPr lang="zh-CN" altLang="zh-CN" sz="2400" b="1" dirty="0" smtClean="0">
                <a:solidFill>
                  <a:srgbClr val="C00000"/>
                </a:solidFill>
              </a:rPr>
              <a:t>、加快形成军民融合深度发展格局</a:t>
            </a:r>
            <a:endParaRPr lang="zh-CN" altLang="zh-CN" sz="2400" dirty="0" smtClean="0">
              <a:solidFill>
                <a:srgbClr val="C00000"/>
              </a:solidFill>
            </a:endParaRPr>
          </a:p>
          <a:p>
            <a:r>
              <a:rPr lang="en-US" altLang="zh-CN" sz="2000" b="1" dirty="0" smtClean="0">
                <a:solidFill>
                  <a:srgbClr val="002060"/>
                </a:solidFill>
              </a:rPr>
              <a:t>1</a:t>
            </a:r>
            <a:r>
              <a:rPr lang="zh-CN" altLang="zh-CN" sz="2000" b="1" dirty="0" smtClean="0">
                <a:solidFill>
                  <a:srgbClr val="002060"/>
                </a:solidFill>
              </a:rPr>
              <a:t>、军民融合就是把国防和军队现代化建设深深融入经济社会发展体系之中，全面推进经济、科技、教育、人才等各个领域的军民融合，在更广范围、更高层次、更深程度上把国防和军队现代化建设与经济社会发展结合起来，为实现国防和军队现代化提供丰厚的资源和可持续发展的后劲。</a:t>
            </a:r>
            <a:endParaRPr lang="zh-CN" altLang="zh-CN" sz="2000" dirty="0" smtClean="0">
              <a:solidFill>
                <a:srgbClr val="002060"/>
              </a:solidFill>
            </a:endParaRPr>
          </a:p>
          <a:p>
            <a:r>
              <a:rPr lang="zh-CN" altLang="zh-CN" sz="2000" b="1" dirty="0" smtClean="0">
                <a:solidFill>
                  <a:srgbClr val="002060"/>
                </a:solidFill>
              </a:rPr>
              <a:t>美国建立的国防科技工业体系即是</a:t>
            </a:r>
            <a:r>
              <a:rPr lang="en-US" altLang="zh-CN" sz="2000" b="1" dirty="0" smtClean="0">
                <a:solidFill>
                  <a:srgbClr val="002060"/>
                </a:solidFill>
              </a:rPr>
              <a:t>"</a:t>
            </a:r>
            <a:r>
              <a:rPr lang="zh-CN" altLang="zh-CN" sz="2000" b="1" dirty="0" smtClean="0">
                <a:solidFill>
                  <a:srgbClr val="002060"/>
                </a:solidFill>
              </a:rPr>
              <a:t>军民融合</a:t>
            </a:r>
            <a:r>
              <a:rPr lang="en-US" altLang="zh-CN" sz="2000" b="1" dirty="0" smtClean="0">
                <a:solidFill>
                  <a:srgbClr val="002060"/>
                </a:solidFill>
              </a:rPr>
              <a:t>"</a:t>
            </a:r>
            <a:r>
              <a:rPr lang="zh-CN" altLang="zh-CN" sz="2000" b="1" dirty="0" smtClean="0">
                <a:solidFill>
                  <a:srgbClr val="002060"/>
                </a:solidFill>
              </a:rPr>
              <a:t>的一个典型。美国国会的一份研究报告显示，军民融合给美国国防部每年节约</a:t>
            </a:r>
            <a:r>
              <a:rPr lang="en-US" altLang="zh-CN" sz="2000" b="1" dirty="0" smtClean="0">
                <a:solidFill>
                  <a:srgbClr val="002060"/>
                </a:solidFill>
              </a:rPr>
              <a:t>300</a:t>
            </a:r>
            <a:r>
              <a:rPr lang="zh-CN" altLang="zh-CN" sz="2000" b="1" dirty="0" smtClean="0">
                <a:solidFill>
                  <a:srgbClr val="002060"/>
                </a:solidFill>
              </a:rPr>
              <a:t>亿美元，相当于其采办费总额的</a:t>
            </a:r>
            <a:r>
              <a:rPr lang="en-US" altLang="zh-CN" sz="2000" b="1" dirty="0" smtClean="0">
                <a:solidFill>
                  <a:srgbClr val="002060"/>
                </a:solidFill>
              </a:rPr>
              <a:t>20%</a:t>
            </a:r>
            <a:r>
              <a:rPr lang="zh-CN" altLang="zh-CN" sz="2000" b="1" dirty="0" smtClean="0">
                <a:solidFill>
                  <a:srgbClr val="002060"/>
                </a:solidFill>
              </a:rPr>
              <a:t>以上。</a:t>
            </a:r>
            <a:endParaRPr lang="zh-CN" altLang="zh-CN" sz="2000" dirty="0" smtClean="0">
              <a:solidFill>
                <a:srgbClr val="002060"/>
              </a:solidFill>
            </a:endParaRPr>
          </a:p>
          <a:p>
            <a:r>
              <a:rPr lang="en-US" altLang="zh-CN" sz="2000" b="1" dirty="0" smtClean="0">
                <a:solidFill>
                  <a:srgbClr val="002060"/>
                </a:solidFill>
              </a:rPr>
              <a:t>2015</a:t>
            </a:r>
            <a:r>
              <a:rPr lang="zh-CN" altLang="zh-CN" sz="2000" b="1" dirty="0" smtClean="0">
                <a:solidFill>
                  <a:srgbClr val="002060"/>
                </a:solidFill>
              </a:rPr>
              <a:t>年，习近平首次提出把军民融合发展上升为中国国家战略。</a:t>
            </a:r>
            <a:endParaRPr lang="zh-CN" altLang="zh-CN" sz="2000" dirty="0" smtClean="0">
              <a:solidFill>
                <a:srgbClr val="002060"/>
              </a:solidFill>
            </a:endParaRPr>
          </a:p>
          <a:p>
            <a:endParaRPr lang="zh-CN" alt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903770"/>
            <a:ext cx="9036496" cy="3863495"/>
          </a:xfrm>
        </p:spPr>
        <p:txBody>
          <a:bodyPr>
            <a:normAutofit/>
          </a:bodyPr>
          <a:lstStyle/>
          <a:p>
            <a:r>
              <a:rPr lang="zh-CN" altLang="zh-CN" sz="2800" b="1" dirty="0" smtClean="0">
                <a:solidFill>
                  <a:srgbClr val="002060"/>
                </a:solidFill>
              </a:rPr>
              <a:t>中国</a:t>
            </a:r>
            <a:r>
              <a:rPr lang="en-US" altLang="zh-CN" sz="2800" b="1" dirty="0" smtClean="0">
                <a:solidFill>
                  <a:srgbClr val="002060"/>
                </a:solidFill>
              </a:rPr>
              <a:t>12</a:t>
            </a:r>
            <a:r>
              <a:rPr lang="zh-CN" altLang="zh-CN" sz="2800" b="1" dirty="0" smtClean="0">
                <a:solidFill>
                  <a:srgbClr val="002060"/>
                </a:solidFill>
              </a:rPr>
              <a:t>大军工企业名单及简称</a:t>
            </a:r>
            <a:r>
              <a:rPr lang="en-US" altLang="zh-CN" sz="2800" b="1" dirty="0" smtClean="0">
                <a:solidFill>
                  <a:srgbClr val="002060"/>
                </a:solidFill>
              </a:rPr>
              <a:t>:</a:t>
            </a:r>
            <a:endParaRPr lang="zh-CN" altLang="zh-CN" sz="2800" b="1" dirty="0" smtClean="0">
              <a:solidFill>
                <a:srgbClr val="002060"/>
              </a:solidFill>
            </a:endParaRPr>
          </a:p>
          <a:p>
            <a:r>
              <a:rPr lang="en-US" altLang="zh-CN" sz="2000" b="1" u="sng" dirty="0" err="1" smtClean="0">
                <a:solidFill>
                  <a:srgbClr val="002060"/>
                </a:solidFill>
                <a:hlinkClick r:id="rId2"/>
              </a:rPr>
              <a:t>中国核工业集团公司</a:t>
            </a:r>
            <a:r>
              <a:rPr lang="en-US" altLang="zh-CN" sz="2000" b="1" dirty="0" smtClean="0">
                <a:solidFill>
                  <a:srgbClr val="002060"/>
                </a:solidFill>
              </a:rPr>
              <a:t> </a:t>
            </a:r>
            <a:r>
              <a:rPr lang="zh-CN" altLang="zh-CN" sz="2000" b="1" dirty="0" smtClean="0">
                <a:solidFill>
                  <a:srgbClr val="002060"/>
                </a:solidFill>
              </a:rPr>
              <a:t>中核工</a:t>
            </a:r>
            <a:r>
              <a:rPr lang="zh-CN" altLang="zh-CN" sz="2000" b="1" dirty="0" smtClean="0">
                <a:solidFill>
                  <a:srgbClr val="002060"/>
                </a:solidFill>
              </a:rPr>
              <a:t>业</a:t>
            </a:r>
            <a:r>
              <a:rPr lang="en-US" altLang="zh-CN" sz="2000" b="1" dirty="0" smtClean="0">
                <a:solidFill>
                  <a:srgbClr val="002060"/>
                </a:solidFill>
              </a:rPr>
              <a:t>                </a:t>
            </a:r>
            <a:r>
              <a:rPr lang="en-US" altLang="zh-CN" sz="2000" b="1" u="sng" dirty="0" err="1" smtClean="0">
                <a:solidFill>
                  <a:srgbClr val="002060"/>
                </a:solidFill>
                <a:hlinkClick r:id="rId3"/>
              </a:rPr>
              <a:t>中国核工业建设集团公司</a:t>
            </a:r>
            <a:r>
              <a:rPr lang="en-US" altLang="zh-CN" sz="2000" b="1" dirty="0" smtClean="0">
                <a:solidFill>
                  <a:srgbClr val="002060"/>
                </a:solidFill>
              </a:rPr>
              <a:t> </a:t>
            </a:r>
            <a:r>
              <a:rPr lang="zh-CN" altLang="zh-CN" sz="2000" b="1" dirty="0" smtClean="0">
                <a:solidFill>
                  <a:srgbClr val="002060"/>
                </a:solidFill>
              </a:rPr>
              <a:t>中核建设</a:t>
            </a:r>
          </a:p>
          <a:p>
            <a:r>
              <a:rPr lang="en-US" altLang="zh-CN" sz="2000" b="1" u="sng" dirty="0" err="1" smtClean="0">
                <a:solidFill>
                  <a:srgbClr val="C00000"/>
                </a:solidFill>
                <a:hlinkClick r:id="rId4"/>
              </a:rPr>
              <a:t>中国航天科技集团公司</a:t>
            </a:r>
            <a:r>
              <a:rPr lang="en-US" altLang="zh-CN" sz="2000" b="1" dirty="0" smtClean="0">
                <a:solidFill>
                  <a:srgbClr val="002060"/>
                </a:solidFill>
              </a:rPr>
              <a:t> </a:t>
            </a:r>
            <a:r>
              <a:rPr lang="zh-CN" altLang="zh-CN" sz="2000" b="1" dirty="0" smtClean="0">
                <a:solidFill>
                  <a:srgbClr val="002060"/>
                </a:solidFill>
              </a:rPr>
              <a:t>航天科</a:t>
            </a:r>
            <a:r>
              <a:rPr lang="zh-CN" altLang="zh-CN" sz="2000" b="1" dirty="0" smtClean="0">
                <a:solidFill>
                  <a:srgbClr val="002060"/>
                </a:solidFill>
              </a:rPr>
              <a:t>技</a:t>
            </a:r>
            <a:r>
              <a:rPr lang="en-US" altLang="zh-CN" sz="2000" b="1" dirty="0" smtClean="0">
                <a:solidFill>
                  <a:srgbClr val="002060"/>
                </a:solidFill>
              </a:rPr>
              <a:t>             </a:t>
            </a:r>
            <a:r>
              <a:rPr lang="en-US" altLang="zh-CN" sz="2000" b="1" u="sng" dirty="0" err="1" smtClean="0">
                <a:solidFill>
                  <a:srgbClr val="002060"/>
                </a:solidFill>
                <a:hlinkClick r:id="rId5"/>
              </a:rPr>
              <a:t>中国航天科工集团公司</a:t>
            </a:r>
            <a:r>
              <a:rPr lang="en-US" altLang="zh-CN" sz="2000" b="1" dirty="0" smtClean="0">
                <a:solidFill>
                  <a:srgbClr val="002060"/>
                </a:solidFill>
              </a:rPr>
              <a:t> </a:t>
            </a:r>
            <a:r>
              <a:rPr lang="zh-CN" altLang="zh-CN" sz="2000" b="1" dirty="0" smtClean="0">
                <a:solidFill>
                  <a:srgbClr val="002060"/>
                </a:solidFill>
              </a:rPr>
              <a:t>航天科工</a:t>
            </a:r>
          </a:p>
          <a:p>
            <a:r>
              <a:rPr lang="en-US" altLang="zh-CN" sz="2000" b="1" u="sng" dirty="0" err="1" smtClean="0">
                <a:solidFill>
                  <a:srgbClr val="002060"/>
                </a:solidFill>
                <a:hlinkClick r:id="rId6"/>
              </a:rPr>
              <a:t>中国航空工业集团公司</a:t>
            </a:r>
            <a:r>
              <a:rPr lang="en-US" altLang="zh-CN" sz="2000" b="1" dirty="0" smtClean="0">
                <a:solidFill>
                  <a:srgbClr val="002060"/>
                </a:solidFill>
              </a:rPr>
              <a:t> </a:t>
            </a:r>
            <a:r>
              <a:rPr lang="zh-CN" altLang="zh-CN" sz="2000" b="1" dirty="0" smtClean="0">
                <a:solidFill>
                  <a:srgbClr val="002060"/>
                </a:solidFill>
              </a:rPr>
              <a:t>中航工</a:t>
            </a:r>
            <a:r>
              <a:rPr lang="zh-CN" altLang="zh-CN" sz="2000" b="1" dirty="0" smtClean="0">
                <a:solidFill>
                  <a:srgbClr val="002060"/>
                </a:solidFill>
              </a:rPr>
              <a:t>业</a:t>
            </a:r>
            <a:r>
              <a:rPr lang="en-US" altLang="zh-CN" sz="2000" b="1" dirty="0" smtClean="0">
                <a:solidFill>
                  <a:srgbClr val="002060"/>
                </a:solidFill>
              </a:rPr>
              <a:t>             </a:t>
            </a:r>
            <a:r>
              <a:rPr lang="en-US" altLang="zh-CN" sz="2000" b="1" u="sng" dirty="0" err="1" smtClean="0">
                <a:solidFill>
                  <a:srgbClr val="002060"/>
                </a:solidFill>
                <a:hlinkClick r:id="rId7"/>
              </a:rPr>
              <a:t>中国航空发动机集团公司</a:t>
            </a:r>
            <a:r>
              <a:rPr lang="en-US" altLang="zh-CN" sz="2000" b="1" dirty="0" smtClean="0">
                <a:solidFill>
                  <a:srgbClr val="002060"/>
                </a:solidFill>
              </a:rPr>
              <a:t> </a:t>
            </a:r>
            <a:r>
              <a:rPr lang="zh-CN" altLang="zh-CN" sz="2000" b="1" dirty="0" smtClean="0">
                <a:solidFill>
                  <a:srgbClr val="002060"/>
                </a:solidFill>
              </a:rPr>
              <a:t>中国航发</a:t>
            </a:r>
          </a:p>
          <a:p>
            <a:r>
              <a:rPr lang="en-US" altLang="zh-CN" sz="2000" b="1" u="sng" dirty="0" err="1" smtClean="0">
                <a:solidFill>
                  <a:srgbClr val="002060"/>
                </a:solidFill>
                <a:hlinkClick r:id="rId8"/>
              </a:rPr>
              <a:t>中国船舶工业集团公司</a:t>
            </a:r>
            <a:r>
              <a:rPr lang="en-US" altLang="zh-CN" sz="2000" b="1" dirty="0" smtClean="0">
                <a:solidFill>
                  <a:srgbClr val="002060"/>
                </a:solidFill>
              </a:rPr>
              <a:t> </a:t>
            </a:r>
            <a:r>
              <a:rPr lang="zh-CN" altLang="zh-CN" sz="2000" b="1" dirty="0" smtClean="0">
                <a:solidFill>
                  <a:srgbClr val="002060"/>
                </a:solidFill>
              </a:rPr>
              <a:t>中船工</a:t>
            </a:r>
            <a:r>
              <a:rPr lang="zh-CN" altLang="zh-CN" sz="2000" b="1" dirty="0" smtClean="0">
                <a:solidFill>
                  <a:srgbClr val="002060"/>
                </a:solidFill>
              </a:rPr>
              <a:t>业</a:t>
            </a:r>
            <a:r>
              <a:rPr lang="en-US" altLang="zh-CN" sz="2000" b="1" dirty="0" smtClean="0">
                <a:solidFill>
                  <a:srgbClr val="002060"/>
                </a:solidFill>
              </a:rPr>
              <a:t>              </a:t>
            </a:r>
            <a:r>
              <a:rPr lang="en-US" altLang="zh-CN" sz="2000" b="1" u="sng" dirty="0" err="1" smtClean="0">
                <a:solidFill>
                  <a:srgbClr val="002060"/>
                </a:solidFill>
                <a:hlinkClick r:id="rId9"/>
              </a:rPr>
              <a:t>中国船舶重工集团公司</a:t>
            </a:r>
            <a:r>
              <a:rPr lang="en-US" altLang="zh-CN" sz="2000" b="1" dirty="0" smtClean="0">
                <a:solidFill>
                  <a:srgbClr val="002060"/>
                </a:solidFill>
              </a:rPr>
              <a:t> </a:t>
            </a:r>
            <a:r>
              <a:rPr lang="zh-CN" altLang="zh-CN" sz="2000" b="1" dirty="0" smtClean="0">
                <a:solidFill>
                  <a:srgbClr val="002060"/>
                </a:solidFill>
              </a:rPr>
              <a:t>中船重工</a:t>
            </a:r>
          </a:p>
          <a:p>
            <a:r>
              <a:rPr lang="en-US" altLang="zh-CN" sz="2000" b="1" u="sng" dirty="0" err="1" smtClean="0">
                <a:solidFill>
                  <a:srgbClr val="002060"/>
                </a:solidFill>
                <a:hlinkClick r:id="rId10"/>
              </a:rPr>
              <a:t>中国兵器工业集团公司</a:t>
            </a:r>
            <a:r>
              <a:rPr lang="en-US" altLang="zh-CN" sz="2000" b="1" dirty="0" smtClean="0">
                <a:solidFill>
                  <a:srgbClr val="002060"/>
                </a:solidFill>
              </a:rPr>
              <a:t> </a:t>
            </a:r>
            <a:r>
              <a:rPr lang="zh-CN" altLang="zh-CN" sz="2000" b="1" dirty="0" smtClean="0">
                <a:solidFill>
                  <a:srgbClr val="002060"/>
                </a:solidFill>
              </a:rPr>
              <a:t>中国兵</a:t>
            </a:r>
            <a:r>
              <a:rPr lang="zh-CN" altLang="zh-CN" sz="2000" b="1" dirty="0" smtClean="0">
                <a:solidFill>
                  <a:srgbClr val="002060"/>
                </a:solidFill>
              </a:rPr>
              <a:t>工</a:t>
            </a:r>
            <a:r>
              <a:rPr lang="en-US" altLang="zh-CN" sz="2000" b="1" dirty="0" smtClean="0">
                <a:solidFill>
                  <a:srgbClr val="002060"/>
                </a:solidFill>
              </a:rPr>
              <a:t>             </a:t>
            </a:r>
            <a:r>
              <a:rPr lang="en-US" altLang="zh-CN" sz="2000" b="1" u="sng" dirty="0" err="1" smtClean="0">
                <a:solidFill>
                  <a:srgbClr val="002060"/>
                </a:solidFill>
                <a:hlinkClick r:id="rId11"/>
              </a:rPr>
              <a:t>中国兵器装备集团公司</a:t>
            </a:r>
            <a:r>
              <a:rPr lang="en-US" altLang="zh-CN" sz="2000" b="1" dirty="0" smtClean="0">
                <a:solidFill>
                  <a:srgbClr val="002060"/>
                </a:solidFill>
              </a:rPr>
              <a:t> </a:t>
            </a:r>
            <a:r>
              <a:rPr lang="zh-CN" altLang="zh-CN" sz="2000" b="1" dirty="0" smtClean="0">
                <a:solidFill>
                  <a:srgbClr val="002060"/>
                </a:solidFill>
              </a:rPr>
              <a:t>中国兵装</a:t>
            </a:r>
          </a:p>
          <a:p>
            <a:r>
              <a:rPr lang="en-US" altLang="zh-CN" sz="2000" b="1" u="sng" dirty="0" err="1" smtClean="0">
                <a:solidFill>
                  <a:srgbClr val="002060"/>
                </a:solidFill>
                <a:hlinkClick r:id="rId12"/>
              </a:rPr>
              <a:t>中国电子科技集团公司</a:t>
            </a:r>
            <a:r>
              <a:rPr lang="en-US" altLang="zh-CN" sz="2000" b="1" dirty="0" smtClean="0">
                <a:solidFill>
                  <a:srgbClr val="002060"/>
                </a:solidFill>
              </a:rPr>
              <a:t> </a:t>
            </a:r>
            <a:r>
              <a:rPr lang="zh-CN" altLang="zh-CN" sz="2000" b="1" dirty="0" smtClean="0">
                <a:solidFill>
                  <a:srgbClr val="002060"/>
                </a:solidFill>
              </a:rPr>
              <a:t>中国电</a:t>
            </a:r>
            <a:r>
              <a:rPr lang="zh-CN" altLang="zh-CN" sz="2000" b="1" dirty="0" smtClean="0">
                <a:solidFill>
                  <a:srgbClr val="002060"/>
                </a:solidFill>
              </a:rPr>
              <a:t>科</a:t>
            </a:r>
            <a:r>
              <a:rPr lang="en-US" altLang="zh-CN" sz="2000" b="1" dirty="0" smtClean="0">
                <a:solidFill>
                  <a:srgbClr val="002060"/>
                </a:solidFill>
              </a:rPr>
              <a:t>      </a:t>
            </a:r>
          </a:p>
          <a:p>
            <a:r>
              <a:rPr lang="en-US" altLang="zh-CN" sz="2000" b="1" dirty="0" smtClean="0">
                <a:solidFill>
                  <a:srgbClr val="002060"/>
                </a:solidFill>
              </a:rPr>
              <a:t> </a:t>
            </a:r>
            <a:r>
              <a:rPr lang="en-US" altLang="zh-CN" sz="2000" b="1" u="sng" dirty="0" err="1" smtClean="0">
                <a:solidFill>
                  <a:srgbClr val="002060"/>
                </a:solidFill>
                <a:hlinkClick r:id="rId13"/>
              </a:rPr>
              <a:t>中国电子信息产业集团有限公司</a:t>
            </a:r>
            <a:r>
              <a:rPr lang="en-US" altLang="zh-CN" sz="2000" b="1" dirty="0" smtClean="0">
                <a:solidFill>
                  <a:srgbClr val="002060"/>
                </a:solidFill>
              </a:rPr>
              <a:t> </a:t>
            </a:r>
            <a:r>
              <a:rPr lang="zh-CN" altLang="zh-CN" sz="2000" b="1" dirty="0" smtClean="0">
                <a:solidFill>
                  <a:srgbClr val="002060"/>
                </a:solidFill>
              </a:rPr>
              <a:t>中国电子</a:t>
            </a:r>
          </a:p>
          <a:p>
            <a:endParaRPr lang="zh-CN" altLang="en-US" b="1"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903770"/>
            <a:ext cx="8432554" cy="4239730"/>
          </a:xfrm>
        </p:spPr>
        <p:txBody>
          <a:bodyPr>
            <a:normAutofit lnSpcReduction="10000"/>
          </a:bodyPr>
          <a:lstStyle/>
          <a:p>
            <a:r>
              <a:rPr lang="en-US" altLang="zh-CN" sz="2200" b="1" dirty="0" smtClean="0">
                <a:solidFill>
                  <a:srgbClr val="C00000"/>
                </a:solidFill>
              </a:rPr>
              <a:t>2</a:t>
            </a:r>
            <a:r>
              <a:rPr lang="zh-CN" altLang="zh-CN" sz="2200" b="1" dirty="0" smtClean="0">
                <a:solidFill>
                  <a:srgbClr val="C00000"/>
                </a:solidFill>
              </a:rPr>
              <a:t>、加快形成军民融合深度发展格局</a:t>
            </a:r>
            <a:endParaRPr lang="zh-CN" altLang="zh-CN" sz="2200" dirty="0" smtClean="0">
              <a:solidFill>
                <a:srgbClr val="C00000"/>
              </a:solidFill>
            </a:endParaRPr>
          </a:p>
          <a:p>
            <a:r>
              <a:rPr lang="zh-CN" altLang="zh-CN" sz="2200" dirty="0" smtClean="0">
                <a:solidFill>
                  <a:srgbClr val="C00000"/>
                </a:solidFill>
              </a:rPr>
              <a:t>长期以来，我国积极推动军民融合实践，取得了丰硕成果，促进了经济实力和国防实力的同步增长。同时要看到，我国军民融合发展刚进入由初步融合向深度融合的过渡阶段，必须坚持问题牵引，正确把握和处理经济建设和国防建设的关系，使两者协调发展、平衡发展、兼容发展。</a:t>
            </a:r>
          </a:p>
          <a:p>
            <a:r>
              <a:rPr lang="zh-CN" altLang="zh-CN" sz="2200" dirty="0" smtClean="0">
                <a:solidFill>
                  <a:srgbClr val="C00000"/>
                </a:solidFill>
              </a:rPr>
              <a:t>坚持</a:t>
            </a:r>
            <a:r>
              <a:rPr lang="zh-CN" altLang="zh-CN" sz="2200" dirty="0" smtClean="0">
                <a:solidFill>
                  <a:srgbClr val="C00000"/>
                </a:solidFill>
              </a:rPr>
              <a:t>全国</a:t>
            </a:r>
            <a:r>
              <a:rPr lang="zh-CN" altLang="zh-CN" sz="2200" dirty="0" smtClean="0">
                <a:solidFill>
                  <a:srgbClr val="C00000"/>
                </a:solidFill>
              </a:rPr>
              <a:t>一盘棋</a:t>
            </a:r>
            <a:r>
              <a:rPr lang="zh-CN" altLang="zh-CN" sz="2200" dirty="0" smtClean="0">
                <a:solidFill>
                  <a:srgbClr val="C00000"/>
                </a:solidFill>
              </a:rPr>
              <a:t>。</a:t>
            </a:r>
            <a:endParaRPr lang="en-US" altLang="zh-CN" sz="2200" dirty="0" smtClean="0">
              <a:solidFill>
                <a:srgbClr val="C00000"/>
              </a:solidFill>
            </a:endParaRPr>
          </a:p>
          <a:p>
            <a:r>
              <a:rPr lang="zh-CN" altLang="zh-CN" sz="2200" dirty="0" smtClean="0">
                <a:solidFill>
                  <a:srgbClr val="C00000"/>
                </a:solidFill>
              </a:rPr>
              <a:t>健</a:t>
            </a:r>
            <a:r>
              <a:rPr lang="zh-CN" altLang="zh-CN" sz="2200" dirty="0" smtClean="0">
                <a:solidFill>
                  <a:srgbClr val="C00000"/>
                </a:solidFill>
              </a:rPr>
              <a:t>全体制机制</a:t>
            </a:r>
            <a:r>
              <a:rPr lang="zh-CN" altLang="zh-CN" sz="2200" dirty="0" smtClean="0">
                <a:solidFill>
                  <a:srgbClr val="C00000"/>
                </a:solidFill>
              </a:rPr>
              <a:t>。</a:t>
            </a:r>
            <a:endParaRPr lang="en-US" altLang="zh-CN" sz="2200" dirty="0" smtClean="0">
              <a:solidFill>
                <a:srgbClr val="C00000"/>
              </a:solidFill>
            </a:endParaRPr>
          </a:p>
          <a:p>
            <a:r>
              <a:rPr lang="zh-CN" altLang="zh-CN" sz="2200" dirty="0" smtClean="0">
                <a:solidFill>
                  <a:srgbClr val="C00000"/>
                </a:solidFill>
              </a:rPr>
              <a:t>强</a:t>
            </a:r>
            <a:r>
              <a:rPr lang="zh-CN" altLang="zh-CN" sz="2200" dirty="0" smtClean="0">
                <a:solidFill>
                  <a:srgbClr val="C00000"/>
                </a:solidFill>
              </a:rPr>
              <a:t>化战略规划</a:t>
            </a:r>
            <a:r>
              <a:rPr lang="zh-CN" altLang="zh-CN" sz="2200" dirty="0" smtClean="0">
                <a:solidFill>
                  <a:srgbClr val="C00000"/>
                </a:solidFill>
              </a:rPr>
              <a:t>。</a:t>
            </a:r>
            <a:endParaRPr lang="en-US" altLang="zh-CN" sz="2200" dirty="0" smtClean="0">
              <a:solidFill>
                <a:srgbClr val="C00000"/>
              </a:solidFill>
            </a:endParaRPr>
          </a:p>
          <a:p>
            <a:r>
              <a:rPr lang="zh-CN" altLang="zh-CN" sz="2200" dirty="0" smtClean="0">
                <a:solidFill>
                  <a:srgbClr val="C00000"/>
                </a:solidFill>
              </a:rPr>
              <a:t>突出</a:t>
            </a:r>
            <a:r>
              <a:rPr lang="zh-CN" altLang="zh-CN" sz="2200" dirty="0" smtClean="0">
                <a:solidFill>
                  <a:srgbClr val="C00000"/>
                </a:solidFill>
              </a:rPr>
              <a:t>重点领域</a:t>
            </a:r>
            <a:r>
              <a:rPr lang="zh-CN" altLang="zh-CN" sz="2200" dirty="0" smtClean="0">
                <a:solidFill>
                  <a:srgbClr val="C00000"/>
                </a:solidFill>
              </a:rPr>
              <a:t>。</a:t>
            </a:r>
            <a:endParaRPr lang="en-US" altLang="zh-CN" sz="2200" dirty="0" smtClean="0">
              <a:solidFill>
                <a:srgbClr val="C00000"/>
              </a:solidFill>
            </a:endParaRPr>
          </a:p>
          <a:p>
            <a:endParaRPr lang="zh-CN" altLang="zh-CN" sz="2200" dirty="0" smtClean="0"/>
          </a:p>
          <a:p>
            <a:endParaRPr lang="zh-CN" alt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sz="2000" b="1" dirty="0" smtClean="0">
                <a:solidFill>
                  <a:srgbClr val="C00000"/>
                </a:solidFill>
              </a:rPr>
              <a:t>军政军民团结是实现富国和强军相统一的重要政治保障，是我党我军特有的政治优</a:t>
            </a:r>
            <a:r>
              <a:rPr lang="zh-CN" altLang="zh-CN" sz="2000" b="1" dirty="0" smtClean="0">
                <a:solidFill>
                  <a:srgbClr val="C00000"/>
                </a:solidFill>
              </a:rPr>
              <a:t>势</a:t>
            </a:r>
            <a:r>
              <a:rPr lang="zh-CN" altLang="en-US" sz="2000" b="1" dirty="0" smtClean="0">
                <a:solidFill>
                  <a:srgbClr val="C00000"/>
                </a:solidFill>
              </a:rPr>
              <a:t>。</a:t>
            </a:r>
            <a:endParaRPr lang="en-US" altLang="zh-CN" sz="2000" b="1" dirty="0" smtClean="0">
              <a:solidFill>
                <a:srgbClr val="C00000"/>
              </a:solidFill>
            </a:endParaRPr>
          </a:p>
          <a:p>
            <a:r>
              <a:rPr lang="zh-CN" altLang="zh-CN" sz="2000" b="1" dirty="0" smtClean="0">
                <a:solidFill>
                  <a:srgbClr val="C00000"/>
                </a:solidFill>
              </a:rPr>
              <a:t>边</a:t>
            </a:r>
            <a:r>
              <a:rPr lang="zh-CN" altLang="zh-CN" sz="2000" b="1" dirty="0" smtClean="0">
                <a:solidFill>
                  <a:srgbClr val="C00000"/>
                </a:solidFill>
              </a:rPr>
              <a:t>海空防工作是治国安邦的大事，关系国家安全和发展全局。要发挥民兵和人民群众特有优势。</a:t>
            </a:r>
          </a:p>
          <a:p>
            <a:r>
              <a:rPr lang="zh-CN" altLang="zh-CN" sz="2000" b="1" dirty="0" smtClean="0">
                <a:solidFill>
                  <a:srgbClr val="C00000"/>
                </a:solidFill>
              </a:rPr>
              <a:t>加强国防教育，增强全民国防观念，使关心国防、热爱国防、建设国防、保卫国防成为全社会的思想共识和自觉行动</a:t>
            </a:r>
            <a:r>
              <a:rPr lang="zh-CN" altLang="zh-CN" sz="2000" b="1" dirty="0" smtClean="0">
                <a:solidFill>
                  <a:srgbClr val="C00000"/>
                </a:solidFill>
              </a:rPr>
              <a:t>。</a:t>
            </a:r>
            <a:endParaRPr lang="zh-CN" altLang="zh-CN" sz="2000" b="1" dirty="0" smtClean="0">
              <a:solidFill>
                <a:srgbClr val="C00000"/>
              </a:solidFill>
            </a:endParaRPr>
          </a:p>
          <a:p>
            <a:endParaRPr lang="zh-CN" alt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1"/>
            </p:custDataLst>
          </p:nvPr>
        </p:nvSpPr>
        <p:spPr>
          <a:xfrm>
            <a:off x="1403648" y="1466205"/>
            <a:ext cx="6469394" cy="494110"/>
          </a:xfrm>
          <a:prstGeom prst="rect">
            <a:avLst/>
          </a:prstGeom>
          <a:solidFill>
            <a:srgbClr val="D9D9D9"/>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5" name="矩形 4"/>
          <p:cNvSpPr/>
          <p:nvPr>
            <p:custDataLst>
              <p:tags r:id="rId2"/>
            </p:custDataLst>
          </p:nvPr>
        </p:nvSpPr>
        <p:spPr>
          <a:xfrm rot="10800000" flipH="1" flipV="1">
            <a:off x="1866584" y="1709583"/>
            <a:ext cx="5236085" cy="7676"/>
          </a:xfrm>
          <a:prstGeom prst="rect">
            <a:avLst/>
          </a:prstGeom>
          <a:gradFill>
            <a:gsLst>
              <a:gs pos="49628">
                <a:sysClr val="windowText" lastClr="000000">
                  <a:lumMod val="85000"/>
                  <a:lumOff val="15000"/>
                </a:sysClr>
              </a:gs>
              <a:gs pos="2000">
                <a:sysClr val="window" lastClr="FFFFFF">
                  <a:alpha val="0"/>
                </a:sysClr>
              </a:gs>
              <a:gs pos="100000">
                <a:sysClr val="window" lastClr="FFFFFF">
                  <a:alpha val="0"/>
                </a:sysClr>
              </a:gs>
            </a:gsLst>
            <a:lin ang="10800000" scaled="1"/>
          </a:gradFill>
          <a:ln w="25400" cap="flat" cmpd="sng" algn="ctr">
            <a:noFill/>
            <a:prstDash val="solid"/>
          </a:ln>
          <a:effectLst/>
        </p:spPr>
        <p:txBody>
          <a:bodyPr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6" name="平行四边形 5"/>
          <p:cNvSpPr/>
          <p:nvPr>
            <p:custDataLst>
              <p:tags r:id="rId3"/>
            </p:custDataLst>
          </p:nvPr>
        </p:nvSpPr>
        <p:spPr>
          <a:xfrm>
            <a:off x="2843808" y="1347614"/>
            <a:ext cx="4164999" cy="118670"/>
          </a:xfrm>
          <a:prstGeom prst="parallelogram">
            <a:avLst>
              <a:gd name="adj" fmla="val 72186"/>
            </a:avLst>
          </a:prstGeom>
          <a:solidFill>
            <a:schemeClr val="accent1">
              <a:lumMod val="75000"/>
            </a:schemeClr>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7" name="矩形 50"/>
          <p:cNvSpPr>
            <a:spLocks noChangeArrowheads="1"/>
          </p:cNvSpPr>
          <p:nvPr>
            <p:custDataLst>
              <p:tags r:id="rId4"/>
            </p:custDataLst>
          </p:nvPr>
        </p:nvSpPr>
        <p:spPr bwMode="auto">
          <a:xfrm>
            <a:off x="1331640" y="1491630"/>
            <a:ext cx="6552728" cy="521320"/>
          </a:xfrm>
          <a:prstGeom prst="rect">
            <a:avLst/>
          </a:prstGeom>
          <a:solidFill>
            <a:schemeClr val="accent1"/>
          </a:solidFill>
          <a:ln>
            <a:noFill/>
          </a:ln>
          <a:extLst>
            <a:ext uri="{91240B29-F687-4F45-9708-019B960494DF}">
              <a14:hiddenLine xmlns="" xmlns:a14="http://schemas.microsoft.com/office/drawing/2010/main" w="25400">
                <a:solidFill>
                  <a:srgbClr val="000000"/>
                </a:solidFill>
                <a:miter lim="800000"/>
                <a:headEnd/>
                <a:tailEnd/>
              </a14:hiddenLine>
            </a:ext>
          </a:extLst>
        </p:spPr>
        <p:txBody>
          <a:bodyPr lIns="1152000" tIns="0" rIns="0" bIns="0" anchor="ctr">
            <a:norm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spcBef>
                <a:spcPct val="0"/>
              </a:spcBef>
              <a:buFontTx/>
              <a:buNone/>
              <a:defRPr/>
            </a:pPr>
            <a:r>
              <a:rPr lang="zh-CN" altLang="en-US" b="1" dirty="0" smtClean="0">
                <a:solidFill>
                  <a:srgbClr val="002060"/>
                </a:solidFill>
                <a:latin typeface="+mn-lt"/>
                <a:ea typeface="+mn-ea"/>
              </a:rPr>
              <a:t>         </a:t>
            </a:r>
            <a:r>
              <a:rPr lang="zh-CN" altLang="en-US" sz="2800" b="1" dirty="0" smtClean="0">
                <a:solidFill>
                  <a:srgbClr val="002060"/>
                </a:solidFill>
                <a:latin typeface="+mn-lt"/>
                <a:ea typeface="+mn-ea"/>
              </a:rPr>
              <a:t>习近平强军思想</a:t>
            </a:r>
            <a:endParaRPr lang="zh-CN" altLang="en-US" sz="2800" b="1" dirty="0">
              <a:solidFill>
                <a:srgbClr val="002060"/>
              </a:solidFill>
              <a:latin typeface="+mn-lt"/>
              <a:ea typeface="+mn-ea"/>
            </a:endParaRPr>
          </a:p>
        </p:txBody>
      </p:sp>
      <p:sp>
        <p:nvSpPr>
          <p:cNvPr id="8" name="椭圆 7"/>
          <p:cNvSpPr/>
          <p:nvPr>
            <p:custDataLst>
              <p:tags r:id="rId5"/>
            </p:custDataLst>
          </p:nvPr>
        </p:nvSpPr>
        <p:spPr>
          <a:xfrm>
            <a:off x="1691680" y="1491630"/>
            <a:ext cx="614363" cy="460772"/>
          </a:xfrm>
          <a:prstGeom prst="ellipse">
            <a:avLst/>
          </a:prstGeom>
          <a:solidFill>
            <a:srgbClr val="FFFFFF"/>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r>
              <a:rPr lang="zh-CN" altLang="en-US" sz="3600" b="1" kern="0" dirty="0" smtClean="0">
                <a:solidFill>
                  <a:srgbClr val="545454"/>
                </a:solidFill>
                <a:latin typeface="Bell MT" panose="02020503060305020303" pitchFamily="18" charset="0"/>
                <a:ea typeface="宋体" panose="02010600030101010101" pitchFamily="2" charset="-122"/>
              </a:rPr>
              <a:t>一</a:t>
            </a:r>
            <a:endParaRPr lang="zh-CN" altLang="en-US" sz="3600" b="1" kern="0" dirty="0">
              <a:solidFill>
                <a:srgbClr val="545454"/>
              </a:solidFill>
              <a:latin typeface="Bell MT" panose="02020503060305020303" pitchFamily="18" charset="0"/>
              <a:ea typeface="宋体" panose="02010600030101010101" pitchFamily="2" charset="-122"/>
            </a:endParaRPr>
          </a:p>
        </p:txBody>
      </p:sp>
      <p:sp>
        <p:nvSpPr>
          <p:cNvPr id="10" name="矩形 9"/>
          <p:cNvSpPr/>
          <p:nvPr>
            <p:custDataLst>
              <p:tags r:id="rId6"/>
            </p:custDataLst>
          </p:nvPr>
        </p:nvSpPr>
        <p:spPr>
          <a:xfrm>
            <a:off x="1610037" y="2134146"/>
            <a:ext cx="6264275" cy="494109"/>
          </a:xfrm>
          <a:prstGeom prst="rect">
            <a:avLst/>
          </a:prstGeom>
          <a:solidFill>
            <a:srgbClr val="D9D9D9"/>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1" name="矩形 10"/>
          <p:cNvSpPr/>
          <p:nvPr>
            <p:custDataLst>
              <p:tags r:id="rId7"/>
            </p:custDataLst>
          </p:nvPr>
        </p:nvSpPr>
        <p:spPr>
          <a:xfrm rot="10800000" flipH="1" flipV="1">
            <a:off x="1773874" y="2397112"/>
            <a:ext cx="5236085" cy="7676"/>
          </a:xfrm>
          <a:prstGeom prst="rect">
            <a:avLst/>
          </a:prstGeom>
          <a:gradFill>
            <a:gsLst>
              <a:gs pos="49628">
                <a:sysClr val="windowText" lastClr="000000">
                  <a:lumMod val="85000"/>
                  <a:lumOff val="15000"/>
                </a:sysClr>
              </a:gs>
              <a:gs pos="2000">
                <a:sysClr val="window" lastClr="FFFFFF">
                  <a:alpha val="0"/>
                </a:sysClr>
              </a:gs>
              <a:gs pos="100000">
                <a:sysClr val="window" lastClr="FFFFFF">
                  <a:alpha val="0"/>
                </a:sysClr>
              </a:gs>
            </a:gsLst>
            <a:lin ang="10800000" scaled="1"/>
          </a:gradFill>
          <a:ln w="25400" cap="flat" cmpd="sng" algn="ctr">
            <a:noFill/>
            <a:prstDash val="solid"/>
          </a:ln>
          <a:effectLst/>
        </p:spPr>
        <p:txBody>
          <a:bodyPr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2" name="平行四边形 11"/>
          <p:cNvSpPr/>
          <p:nvPr>
            <p:custDataLst>
              <p:tags r:id="rId8"/>
            </p:custDataLst>
          </p:nvPr>
        </p:nvSpPr>
        <p:spPr>
          <a:xfrm>
            <a:off x="2473637" y="2012781"/>
            <a:ext cx="4537075" cy="140494"/>
          </a:xfrm>
          <a:prstGeom prst="parallelogram">
            <a:avLst>
              <a:gd name="adj" fmla="val 72186"/>
            </a:avLst>
          </a:prstGeom>
          <a:solidFill>
            <a:schemeClr val="accent2">
              <a:lumMod val="75000"/>
            </a:schemeClr>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3" name="矩形 86"/>
          <p:cNvSpPr>
            <a:spLocks noChangeArrowheads="1"/>
          </p:cNvSpPr>
          <p:nvPr>
            <p:custDataLst>
              <p:tags r:id="rId9"/>
            </p:custDataLst>
          </p:nvPr>
        </p:nvSpPr>
        <p:spPr bwMode="auto">
          <a:xfrm>
            <a:off x="1187624" y="1995686"/>
            <a:ext cx="6552728" cy="720080"/>
          </a:xfrm>
          <a:prstGeom prst="rect">
            <a:avLst/>
          </a:prstGeom>
          <a:solidFill>
            <a:schemeClr val="accent2"/>
          </a:solidFill>
          <a:ln>
            <a:noFill/>
          </a:ln>
        </p:spPr>
        <p:txBody>
          <a:bodyPr lIns="1152000" tIns="0" rIns="0" bIns="0" anchor="ctr">
            <a:norm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spcBef>
                <a:spcPct val="0"/>
              </a:spcBef>
              <a:buFontTx/>
              <a:buNone/>
              <a:defRPr/>
            </a:pPr>
            <a:endParaRPr lang="zh-CN" altLang="en-US" sz="2400" dirty="0">
              <a:solidFill>
                <a:srgbClr val="FFFFFF"/>
              </a:solidFill>
              <a:latin typeface="+mn-lt"/>
              <a:ea typeface="+mn-ea"/>
            </a:endParaRPr>
          </a:p>
        </p:txBody>
      </p:sp>
      <p:sp>
        <p:nvSpPr>
          <p:cNvPr id="14" name="椭圆 13"/>
          <p:cNvSpPr/>
          <p:nvPr>
            <p:custDataLst>
              <p:tags r:id="rId10"/>
            </p:custDataLst>
          </p:nvPr>
        </p:nvSpPr>
        <p:spPr>
          <a:xfrm>
            <a:off x="1331640" y="2067694"/>
            <a:ext cx="576064" cy="461963"/>
          </a:xfrm>
          <a:prstGeom prst="ellipse">
            <a:avLst/>
          </a:prstGeom>
          <a:solidFill>
            <a:srgbClr val="FFFFFF"/>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r>
              <a:rPr lang="zh-CN" altLang="en-US" sz="3200" b="1" kern="0" dirty="0" smtClean="0">
                <a:solidFill>
                  <a:srgbClr val="545454"/>
                </a:solidFill>
                <a:latin typeface="Bell MT" panose="02020503060305020303" pitchFamily="18" charset="0"/>
                <a:ea typeface="宋体" panose="02010600030101010101" pitchFamily="2" charset="-122"/>
              </a:rPr>
              <a:t>二</a:t>
            </a:r>
            <a:endParaRPr lang="zh-CN" altLang="en-US" sz="3200" b="1" kern="0" dirty="0">
              <a:solidFill>
                <a:srgbClr val="545454"/>
              </a:solidFill>
              <a:latin typeface="Bell MT" panose="02020503060305020303" pitchFamily="18" charset="0"/>
              <a:ea typeface="宋体" panose="02010600030101010101" pitchFamily="2" charset="-122"/>
            </a:endParaRPr>
          </a:p>
        </p:txBody>
      </p:sp>
      <p:sp>
        <p:nvSpPr>
          <p:cNvPr id="16" name="矩形 15"/>
          <p:cNvSpPr/>
          <p:nvPr>
            <p:custDataLst>
              <p:tags r:id="rId11"/>
            </p:custDataLst>
          </p:nvPr>
        </p:nvSpPr>
        <p:spPr>
          <a:xfrm>
            <a:off x="1331640" y="2715766"/>
            <a:ext cx="5760219" cy="576064"/>
          </a:xfrm>
          <a:prstGeom prst="rect">
            <a:avLst/>
          </a:prstGeom>
          <a:solidFill>
            <a:srgbClr val="D9D9D9"/>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8" name="平行四边形 17"/>
          <p:cNvSpPr/>
          <p:nvPr>
            <p:custDataLst>
              <p:tags r:id="rId12"/>
            </p:custDataLst>
          </p:nvPr>
        </p:nvSpPr>
        <p:spPr>
          <a:xfrm>
            <a:off x="2471732" y="2664847"/>
            <a:ext cx="4537075" cy="141684"/>
          </a:xfrm>
          <a:prstGeom prst="parallelogram">
            <a:avLst>
              <a:gd name="adj" fmla="val 72186"/>
            </a:avLst>
          </a:prstGeom>
          <a:solidFill>
            <a:schemeClr val="accent3">
              <a:lumMod val="75000"/>
            </a:schemeClr>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9" name="矩形 92"/>
          <p:cNvSpPr>
            <a:spLocks noChangeArrowheads="1"/>
          </p:cNvSpPr>
          <p:nvPr>
            <p:custDataLst>
              <p:tags r:id="rId13"/>
            </p:custDataLst>
          </p:nvPr>
        </p:nvSpPr>
        <p:spPr bwMode="auto">
          <a:xfrm>
            <a:off x="1331640" y="2787774"/>
            <a:ext cx="6408712" cy="561975"/>
          </a:xfrm>
          <a:prstGeom prst="rect">
            <a:avLst/>
          </a:prstGeom>
          <a:solidFill>
            <a:schemeClr val="accent3"/>
          </a:solidFill>
          <a:ln>
            <a:noFill/>
          </a:ln>
        </p:spPr>
        <p:txBody>
          <a:bodyPr lIns="1152000" tIns="0" rIns="0" bIns="0" anchor="ctr">
            <a:norm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spcBef>
                <a:spcPct val="0"/>
              </a:spcBef>
              <a:buFontTx/>
              <a:buNone/>
              <a:defRPr/>
            </a:pPr>
            <a:endParaRPr lang="zh-CN" altLang="en-US" sz="2400" dirty="0">
              <a:solidFill>
                <a:srgbClr val="FFFFFF"/>
              </a:solidFill>
              <a:latin typeface="+mn-lt"/>
              <a:ea typeface="+mn-ea"/>
            </a:endParaRPr>
          </a:p>
        </p:txBody>
      </p:sp>
      <p:sp>
        <p:nvSpPr>
          <p:cNvPr id="20" name="椭圆 19"/>
          <p:cNvSpPr/>
          <p:nvPr>
            <p:custDataLst>
              <p:tags r:id="rId14"/>
            </p:custDataLst>
          </p:nvPr>
        </p:nvSpPr>
        <p:spPr>
          <a:xfrm>
            <a:off x="1475656" y="2859782"/>
            <a:ext cx="648071" cy="460772"/>
          </a:xfrm>
          <a:prstGeom prst="ellipse">
            <a:avLst/>
          </a:prstGeom>
          <a:solidFill>
            <a:srgbClr val="FFFFFF"/>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r>
              <a:rPr lang="zh-CN" altLang="en-US" sz="3200" b="1" kern="0" dirty="0" smtClean="0">
                <a:solidFill>
                  <a:srgbClr val="545454"/>
                </a:solidFill>
                <a:latin typeface="Bell MT" panose="02020503060305020303" pitchFamily="18" charset="0"/>
                <a:ea typeface="宋体" panose="02010600030101010101" pitchFamily="2" charset="-122"/>
              </a:rPr>
              <a:t>三</a:t>
            </a:r>
            <a:endParaRPr lang="zh-CN" altLang="en-US" sz="3200" b="1" kern="0" dirty="0">
              <a:solidFill>
                <a:srgbClr val="545454"/>
              </a:solidFill>
              <a:latin typeface="Bell MT" panose="02020503060305020303" pitchFamily="18" charset="0"/>
              <a:ea typeface="宋体" panose="02010600030101010101" pitchFamily="2" charset="-122"/>
            </a:endParaRPr>
          </a:p>
        </p:txBody>
      </p:sp>
      <p:sp>
        <p:nvSpPr>
          <p:cNvPr id="22" name="文本框 1"/>
          <p:cNvSpPr txBox="1">
            <a:spLocks noChangeArrowheads="1"/>
          </p:cNvSpPr>
          <p:nvPr>
            <p:custDataLst>
              <p:tags r:id="rId15"/>
            </p:custDataLst>
          </p:nvPr>
        </p:nvSpPr>
        <p:spPr bwMode="auto">
          <a:xfrm>
            <a:off x="3665532" y="741035"/>
            <a:ext cx="2020887" cy="584775"/>
          </a:xfrm>
          <a:prstGeom prst="rect">
            <a:avLst/>
          </a:prstGeom>
          <a:noFill/>
          <a:ln w="9525">
            <a:noFill/>
            <a:miter lim="800000"/>
          </a:ln>
        </p:spPr>
        <p:txBody>
          <a:bodyPr>
            <a:spAutoFit/>
          </a:bodyPr>
          <a:lstStyle/>
          <a:p>
            <a:pPr algn="ctr"/>
            <a:r>
              <a:rPr lang="zh-CN" altLang="en-US" sz="3200" b="1" smtClean="0">
                <a:solidFill>
                  <a:schemeClr val="accent1"/>
                </a:solidFill>
                <a:latin typeface="微软雅黑" panose="020B0503020204020204" pitchFamily="34" charset="-122"/>
                <a:ea typeface="微软雅黑" panose="020B0503020204020204" pitchFamily="34" charset="-122"/>
              </a:rPr>
              <a:t>主要内容</a:t>
            </a:r>
            <a:endParaRPr lang="zh-CN" altLang="en-US" sz="3200" b="1" dirty="0">
              <a:solidFill>
                <a:schemeClr val="accent1"/>
              </a:solidFill>
              <a:latin typeface="微软雅黑" panose="020B0503020204020204" pitchFamily="34" charset="-122"/>
              <a:ea typeface="微软雅黑" panose="020B0503020204020204" pitchFamily="34" charset="-122"/>
            </a:endParaRPr>
          </a:p>
        </p:txBody>
      </p:sp>
      <p:sp>
        <p:nvSpPr>
          <p:cNvPr id="23" name="标题 22"/>
          <p:cNvSpPr>
            <a:spLocks noGrp="1"/>
          </p:cNvSpPr>
          <p:nvPr>
            <p:ph type="title"/>
          </p:nvPr>
        </p:nvSpPr>
        <p:spPr>
          <a:xfrm>
            <a:off x="1607989" y="123478"/>
            <a:ext cx="7376642" cy="524696"/>
          </a:xfrm>
        </p:spPr>
        <p:txBody>
          <a:bodyPr/>
          <a:lstStyle/>
          <a:p>
            <a:endParaRPr lang="zh-CN" altLang="en-US" dirty="0"/>
          </a:p>
        </p:txBody>
      </p:sp>
      <p:sp>
        <p:nvSpPr>
          <p:cNvPr id="2" name="矩形 1"/>
          <p:cNvSpPr/>
          <p:nvPr>
            <p:custDataLst>
              <p:tags r:id="rId16"/>
            </p:custDataLst>
          </p:nvPr>
        </p:nvSpPr>
        <p:spPr>
          <a:xfrm>
            <a:off x="1608132" y="3536702"/>
            <a:ext cx="6264275" cy="494109"/>
          </a:xfrm>
          <a:prstGeom prst="rect">
            <a:avLst/>
          </a:prstGeom>
          <a:solidFill>
            <a:srgbClr val="D9D9D9"/>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24" name="矩形 23"/>
          <p:cNvSpPr/>
          <p:nvPr>
            <p:custDataLst>
              <p:tags r:id="rId17"/>
            </p:custDataLst>
          </p:nvPr>
        </p:nvSpPr>
        <p:spPr>
          <a:xfrm>
            <a:off x="1608132" y="4246632"/>
            <a:ext cx="6264275" cy="494109"/>
          </a:xfrm>
          <a:prstGeom prst="rect">
            <a:avLst/>
          </a:prstGeom>
          <a:solidFill>
            <a:srgbClr val="D9D9D9"/>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25" name="平行四边形 24"/>
          <p:cNvSpPr/>
          <p:nvPr>
            <p:custDataLst>
              <p:tags r:id="rId18"/>
            </p:custDataLst>
          </p:nvPr>
        </p:nvSpPr>
        <p:spPr>
          <a:xfrm>
            <a:off x="2471732" y="3418751"/>
            <a:ext cx="4537075" cy="140494"/>
          </a:xfrm>
          <a:prstGeom prst="parallelogram">
            <a:avLst>
              <a:gd name="adj" fmla="val 72186"/>
            </a:avLst>
          </a:prstGeom>
          <a:solidFill>
            <a:schemeClr val="accent4">
              <a:lumMod val="60000"/>
              <a:lumOff val="40000"/>
            </a:schemeClr>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26" name="平行四边形 25"/>
          <p:cNvSpPr/>
          <p:nvPr>
            <p:custDataLst>
              <p:tags r:id="rId19"/>
            </p:custDataLst>
          </p:nvPr>
        </p:nvSpPr>
        <p:spPr>
          <a:xfrm>
            <a:off x="2471732" y="4106456"/>
            <a:ext cx="4537075" cy="140494"/>
          </a:xfrm>
          <a:prstGeom prst="parallelogram">
            <a:avLst>
              <a:gd name="adj" fmla="val 72186"/>
            </a:avLst>
          </a:prstGeom>
          <a:solidFill>
            <a:schemeClr val="accent4">
              <a:lumMod val="40000"/>
              <a:lumOff val="60000"/>
            </a:schemeClr>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27" name="矩形 50"/>
          <p:cNvSpPr>
            <a:spLocks noChangeArrowheads="1"/>
          </p:cNvSpPr>
          <p:nvPr>
            <p:custDataLst>
              <p:tags r:id="rId20"/>
            </p:custDataLst>
          </p:nvPr>
        </p:nvSpPr>
        <p:spPr bwMode="auto">
          <a:xfrm>
            <a:off x="1403648" y="3559175"/>
            <a:ext cx="6480720" cy="511810"/>
          </a:xfrm>
          <a:prstGeom prst="rect">
            <a:avLst/>
          </a:prstGeom>
          <a:solidFill>
            <a:srgbClr val="FFFF00"/>
          </a:solidFill>
          <a:ln>
            <a:noFill/>
          </a:ln>
          <a:extLst>
            <a:ext uri="{91240B29-F687-4F45-9708-019B960494DF}">
              <a14:hiddenLine xmlns="" xmlns:a14="http://schemas.microsoft.com/office/drawing/2010/main" w="25400">
                <a:solidFill>
                  <a:srgbClr val="000000"/>
                </a:solidFill>
                <a:miter lim="800000"/>
                <a:headEnd/>
                <a:tailEnd/>
              </a14:hiddenLine>
            </a:ext>
          </a:extLst>
        </p:spPr>
        <p:txBody>
          <a:bodyPr lIns="1152000" tIns="0" rIns="0" bIns="0" anchor="ctr">
            <a:norm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spcBef>
                <a:spcPct val="0"/>
              </a:spcBef>
              <a:buFontTx/>
              <a:buNone/>
              <a:defRPr/>
            </a:pPr>
            <a:endParaRPr lang="zh-CN" altLang="en-US" sz="2400" dirty="0">
              <a:solidFill>
                <a:srgbClr val="FFFFFF"/>
              </a:solidFill>
              <a:latin typeface="+mn-lt"/>
              <a:ea typeface="+mn-ea"/>
            </a:endParaRPr>
          </a:p>
        </p:txBody>
      </p:sp>
      <p:sp>
        <p:nvSpPr>
          <p:cNvPr id="28" name="矩形 50"/>
          <p:cNvSpPr>
            <a:spLocks noChangeArrowheads="1"/>
          </p:cNvSpPr>
          <p:nvPr>
            <p:custDataLst>
              <p:tags r:id="rId21"/>
            </p:custDataLst>
          </p:nvPr>
        </p:nvSpPr>
        <p:spPr bwMode="auto">
          <a:xfrm>
            <a:off x="1475656" y="4246880"/>
            <a:ext cx="6408712" cy="511810"/>
          </a:xfrm>
          <a:prstGeom prst="rect">
            <a:avLst/>
          </a:prstGeom>
          <a:solidFill>
            <a:srgbClr val="FFFF99"/>
          </a:solidFill>
          <a:ln>
            <a:noFill/>
          </a:ln>
          <a:extLst>
            <a:ext uri="{91240B29-F687-4F45-9708-019B960494DF}">
              <a14:hiddenLine xmlns="" xmlns:a14="http://schemas.microsoft.com/office/drawing/2010/main" w="25400">
                <a:solidFill>
                  <a:srgbClr val="000000"/>
                </a:solidFill>
                <a:miter lim="800000"/>
                <a:headEnd/>
                <a:tailEnd/>
              </a14:hiddenLine>
            </a:ext>
          </a:extLst>
        </p:spPr>
        <p:txBody>
          <a:bodyPr lIns="1152000" tIns="0" rIns="0" bIns="0" anchor="ctr">
            <a:norm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spcBef>
                <a:spcPct val="0"/>
              </a:spcBef>
              <a:buFontTx/>
              <a:buNone/>
              <a:defRPr/>
            </a:pPr>
            <a:endParaRPr lang="zh-CN" altLang="en-US" sz="2400" dirty="0">
              <a:solidFill>
                <a:srgbClr val="FFFFFF"/>
              </a:solidFill>
              <a:latin typeface="+mn-lt"/>
              <a:ea typeface="+mn-ea"/>
            </a:endParaRPr>
          </a:p>
        </p:txBody>
      </p:sp>
      <p:sp>
        <p:nvSpPr>
          <p:cNvPr id="29" name="椭圆 28"/>
          <p:cNvSpPr/>
          <p:nvPr>
            <p:custDataLst>
              <p:tags r:id="rId22"/>
            </p:custDataLst>
          </p:nvPr>
        </p:nvSpPr>
        <p:spPr>
          <a:xfrm>
            <a:off x="1475656" y="3579862"/>
            <a:ext cx="720080" cy="460772"/>
          </a:xfrm>
          <a:prstGeom prst="ellipse">
            <a:avLst/>
          </a:prstGeom>
          <a:solidFill>
            <a:srgbClr val="FFFFFF"/>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r>
              <a:rPr lang="zh-CN" altLang="en-US" sz="3200" b="1" kern="0" dirty="0" smtClean="0">
                <a:solidFill>
                  <a:srgbClr val="545454"/>
                </a:solidFill>
                <a:latin typeface="Bell MT" panose="02020503060305020303" pitchFamily="18" charset="0"/>
                <a:ea typeface="宋体" panose="02010600030101010101" pitchFamily="2" charset="-122"/>
              </a:rPr>
              <a:t>四</a:t>
            </a:r>
            <a:endParaRPr lang="zh-CN" altLang="en-US" sz="3200" b="1" kern="0" dirty="0">
              <a:solidFill>
                <a:srgbClr val="545454"/>
              </a:solidFill>
              <a:latin typeface="Bell MT" panose="02020503060305020303" pitchFamily="18" charset="0"/>
              <a:ea typeface="宋体" panose="02010600030101010101" pitchFamily="2" charset="-122"/>
            </a:endParaRPr>
          </a:p>
        </p:txBody>
      </p:sp>
      <p:sp>
        <p:nvSpPr>
          <p:cNvPr id="30" name="椭圆 29"/>
          <p:cNvSpPr/>
          <p:nvPr>
            <p:custDataLst>
              <p:tags r:id="rId23"/>
            </p:custDataLst>
          </p:nvPr>
        </p:nvSpPr>
        <p:spPr>
          <a:xfrm>
            <a:off x="1619672" y="4299942"/>
            <a:ext cx="614363" cy="460772"/>
          </a:xfrm>
          <a:prstGeom prst="ellipse">
            <a:avLst/>
          </a:prstGeom>
          <a:solidFill>
            <a:srgbClr val="FFFFFF"/>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r>
              <a:rPr lang="zh-CN" altLang="en-US" sz="2800" b="1" kern="0" dirty="0" smtClean="0">
                <a:solidFill>
                  <a:srgbClr val="545454"/>
                </a:solidFill>
                <a:latin typeface="Bell MT" panose="02020503060305020303" pitchFamily="18" charset="0"/>
                <a:ea typeface="宋体" panose="02010600030101010101" pitchFamily="2" charset="-122"/>
              </a:rPr>
              <a:t>五</a:t>
            </a:r>
            <a:endParaRPr lang="zh-CN" altLang="en-US" sz="2800" b="1" kern="0" dirty="0">
              <a:solidFill>
                <a:srgbClr val="545454"/>
              </a:solidFill>
              <a:latin typeface="Bell MT" panose="02020503060305020303" pitchFamily="18" charset="0"/>
              <a:ea typeface="宋体" panose="02010600030101010101" pitchFamily="2" charset="-122"/>
            </a:endParaRPr>
          </a:p>
        </p:txBody>
      </p:sp>
      <p:sp>
        <p:nvSpPr>
          <p:cNvPr id="31" name="文本框 30"/>
          <p:cNvSpPr txBox="1"/>
          <p:nvPr>
            <p:custDataLst>
              <p:tags r:id="rId24"/>
            </p:custDataLst>
          </p:nvPr>
        </p:nvSpPr>
        <p:spPr>
          <a:xfrm>
            <a:off x="2267744" y="2067694"/>
            <a:ext cx="5256584" cy="523220"/>
          </a:xfrm>
          <a:prstGeom prst="rect">
            <a:avLst/>
          </a:prstGeom>
          <a:noFill/>
        </p:spPr>
        <p:txBody>
          <a:bodyPr wrap="square">
            <a:spAutoFit/>
          </a:bodyPr>
          <a:lstStyle/>
          <a:p>
            <a:pPr lvl="0"/>
            <a:r>
              <a:rPr lang="zh-CN" altLang="zh-CN" sz="2800" b="1" dirty="0" smtClean="0">
                <a:solidFill>
                  <a:srgbClr val="C00000"/>
                </a:solidFill>
                <a:latin typeface="黑体" pitchFamily="49" charset="-122"/>
                <a:ea typeface="黑体" pitchFamily="49" charset="-122"/>
              </a:rPr>
              <a:t>坚持党对人民军队的绝对领导</a:t>
            </a:r>
            <a:endParaRPr lang="zh-CN" altLang="zh-CN" sz="2800" b="1" dirty="0">
              <a:solidFill>
                <a:srgbClr val="C00000"/>
              </a:solidFill>
              <a:latin typeface="黑体" pitchFamily="49" charset="-122"/>
              <a:ea typeface="黑体" pitchFamily="49" charset="-122"/>
            </a:endParaRPr>
          </a:p>
        </p:txBody>
      </p:sp>
      <p:sp>
        <p:nvSpPr>
          <p:cNvPr id="32" name="文本框 31"/>
          <p:cNvSpPr txBox="1"/>
          <p:nvPr>
            <p:custDataLst>
              <p:tags r:id="rId25"/>
            </p:custDataLst>
          </p:nvPr>
        </p:nvSpPr>
        <p:spPr>
          <a:xfrm>
            <a:off x="2555776" y="2787774"/>
            <a:ext cx="5040560" cy="523220"/>
          </a:xfrm>
          <a:prstGeom prst="rect">
            <a:avLst/>
          </a:prstGeom>
          <a:noFill/>
        </p:spPr>
        <p:txBody>
          <a:bodyPr wrap="square">
            <a:spAutoFit/>
          </a:bodyPr>
          <a:lstStyle/>
          <a:p>
            <a:pPr lvl="0"/>
            <a:r>
              <a:rPr lang="zh-CN" altLang="zh-CN" sz="2800" b="1" dirty="0" smtClean="0">
                <a:solidFill>
                  <a:srgbClr val="C00000"/>
                </a:solidFill>
              </a:rPr>
              <a:t>建设世界一流军队</a:t>
            </a:r>
            <a:endParaRPr lang="zh-CN" altLang="zh-CN" sz="2800" b="1" dirty="0">
              <a:solidFill>
                <a:srgbClr val="C00000"/>
              </a:solidFill>
            </a:endParaRPr>
          </a:p>
        </p:txBody>
      </p:sp>
      <p:sp>
        <p:nvSpPr>
          <p:cNvPr id="33" name="文本框 32"/>
          <p:cNvSpPr txBox="1"/>
          <p:nvPr>
            <p:custDataLst>
              <p:tags r:id="rId26"/>
            </p:custDataLst>
          </p:nvPr>
        </p:nvSpPr>
        <p:spPr>
          <a:xfrm>
            <a:off x="1331640" y="3507854"/>
            <a:ext cx="6010334" cy="523220"/>
          </a:xfrm>
          <a:prstGeom prst="rect">
            <a:avLst/>
          </a:prstGeom>
          <a:noFill/>
        </p:spPr>
        <p:txBody>
          <a:bodyPr wrap="square">
            <a:spAutoFit/>
          </a:bodyPr>
          <a:lstStyle/>
          <a:p>
            <a:pPr lvl="0"/>
            <a:r>
              <a:rPr lang="en-US" altLang="zh-CN" sz="2800" b="1" dirty="0" smtClean="0">
                <a:solidFill>
                  <a:srgbClr val="C00000"/>
                </a:solidFill>
              </a:rPr>
              <a:t>                      </a:t>
            </a:r>
            <a:r>
              <a:rPr lang="zh-CN" altLang="zh-CN" sz="2800" b="1" dirty="0" smtClean="0">
                <a:solidFill>
                  <a:srgbClr val="C00000"/>
                </a:solidFill>
              </a:rPr>
              <a:t>坚</a:t>
            </a:r>
            <a:r>
              <a:rPr lang="zh-CN" altLang="zh-CN" sz="2800" b="1" dirty="0" smtClean="0">
                <a:solidFill>
                  <a:srgbClr val="C00000"/>
                </a:solidFill>
              </a:rPr>
              <a:t>持富国和强军相统一</a:t>
            </a:r>
            <a:endParaRPr lang="zh-CN" altLang="zh-CN" sz="2800" b="1" dirty="0">
              <a:solidFill>
                <a:srgbClr val="C00000"/>
              </a:solidFill>
            </a:endParaRPr>
          </a:p>
        </p:txBody>
      </p:sp>
      <p:sp>
        <p:nvSpPr>
          <p:cNvPr id="34" name="文本框 33"/>
          <p:cNvSpPr txBox="1"/>
          <p:nvPr>
            <p:custDataLst>
              <p:tags r:id="rId27"/>
            </p:custDataLst>
          </p:nvPr>
        </p:nvSpPr>
        <p:spPr>
          <a:xfrm>
            <a:off x="1403648" y="4227934"/>
            <a:ext cx="6552728" cy="523220"/>
          </a:xfrm>
          <a:prstGeom prst="rect">
            <a:avLst/>
          </a:prstGeom>
          <a:noFill/>
        </p:spPr>
        <p:txBody>
          <a:bodyPr wrap="square">
            <a:spAutoFit/>
          </a:bodyPr>
          <a:lstStyle/>
          <a:p>
            <a:pPr lvl="0"/>
            <a:r>
              <a:rPr lang="en-US" altLang="zh-CN" sz="2800" b="1" dirty="0" smtClean="0">
                <a:solidFill>
                  <a:srgbClr val="C00000"/>
                </a:solidFill>
              </a:rPr>
              <a:t>           </a:t>
            </a:r>
            <a:r>
              <a:rPr lang="zh-CN" altLang="zh-CN" sz="2800" b="1" dirty="0" smtClean="0">
                <a:solidFill>
                  <a:srgbClr val="C00000"/>
                </a:solidFill>
              </a:rPr>
              <a:t>加</a:t>
            </a:r>
            <a:r>
              <a:rPr lang="zh-CN" altLang="zh-CN" sz="2800" b="1" dirty="0" smtClean="0">
                <a:solidFill>
                  <a:srgbClr val="C00000"/>
                </a:solidFill>
              </a:rPr>
              <a:t>快形成军民融合深度发展格局</a:t>
            </a:r>
            <a:endParaRPr lang="zh-CN" altLang="zh-CN" sz="2800" b="1" dirty="0">
              <a:solidFill>
                <a:srgbClr val="C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p:nvPr>
            <p:custDataLst>
              <p:tags r:id="rId2"/>
            </p:custDataLst>
          </p:nvPr>
        </p:nvSpPr>
        <p:spPr>
          <a:xfrm>
            <a:off x="0" y="0"/>
            <a:ext cx="9144000" cy="2247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custDataLst>
              <p:tags r:id="rId3"/>
            </p:custDataLst>
          </p:nvPr>
        </p:nvSpPr>
        <p:spPr>
          <a:xfrm>
            <a:off x="4589884" y="3319124"/>
            <a:ext cx="2881344" cy="335976"/>
          </a:xfrm>
          <a:prstGeom prst="rect">
            <a:avLst/>
          </a:prstGeom>
          <a:noFill/>
        </p:spPr>
        <p:txBody>
          <a:bodyPr wrap="none" rtlCol="0" anchor="ctr" anchorCtr="0">
            <a:noAutofit/>
          </a:bodyPr>
          <a:lstStyle/>
          <a:p>
            <a:endParaRPr lang="zh-CN" altLang="en-US" sz="1600" dirty="0">
              <a:solidFill>
                <a:schemeClr val="tx1">
                  <a:lumMod val="50000"/>
                  <a:lumOff val="50000"/>
                </a:schemeClr>
              </a:solidFill>
              <a:latin typeface="Bell MT" panose="02020503060305020303" pitchFamily="18" charset="0"/>
              <a:ea typeface="微软雅黑" panose="020B0503020204020204" pitchFamily="34" charset="-122"/>
              <a:cs typeface="Arial" panose="020B0604020202020204" pitchFamily="34" charset="0"/>
            </a:endParaRPr>
          </a:p>
        </p:txBody>
      </p:sp>
      <p:sp>
        <p:nvSpPr>
          <p:cNvPr id="6" name="文本框 5"/>
          <p:cNvSpPr txBox="1"/>
          <p:nvPr>
            <p:custDataLst>
              <p:tags r:id="rId4"/>
            </p:custDataLst>
          </p:nvPr>
        </p:nvSpPr>
        <p:spPr>
          <a:xfrm>
            <a:off x="4601368" y="3634503"/>
            <a:ext cx="2136770" cy="335976"/>
          </a:xfrm>
          <a:prstGeom prst="rect">
            <a:avLst/>
          </a:prstGeom>
          <a:noFill/>
        </p:spPr>
        <p:txBody>
          <a:bodyPr wrap="none" rtlCol="0" anchor="ctr" anchorCtr="0">
            <a:noAutofit/>
          </a:bodyPr>
          <a:lstStyle/>
          <a:p>
            <a:endParaRPr lang="zh-CN" altLang="en-US" sz="1600" dirty="0">
              <a:solidFill>
                <a:schemeClr val="tx1">
                  <a:lumMod val="50000"/>
                  <a:lumOff val="50000"/>
                </a:schemeClr>
              </a:solidFill>
              <a:latin typeface="Bell MT" panose="02020503060305020303" pitchFamily="18" charset="0"/>
              <a:ea typeface="微软雅黑" panose="020B0503020204020204" pitchFamily="34" charset="-122"/>
              <a:cs typeface="Arial" panose="020B0604020202020204" pitchFamily="34" charset="0"/>
            </a:endParaRPr>
          </a:p>
        </p:txBody>
      </p:sp>
      <p:sp>
        <p:nvSpPr>
          <p:cNvPr id="8" name="KSO_Shape"/>
          <p:cNvSpPr/>
          <p:nvPr>
            <p:custDataLst>
              <p:tags r:id="rId5"/>
            </p:custDataLst>
          </p:nvPr>
        </p:nvSpPr>
        <p:spPr>
          <a:xfrm>
            <a:off x="4261329" y="3746174"/>
            <a:ext cx="209389" cy="118985"/>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a:solidFill>
                <a:schemeClr val="bg1">
                  <a:lumMod val="65000"/>
                </a:schemeClr>
              </a:solidFill>
            </a:endParaRPr>
          </a:p>
        </p:txBody>
      </p:sp>
      <p:sp>
        <p:nvSpPr>
          <p:cNvPr id="10" name="KSO_Shape"/>
          <p:cNvSpPr/>
          <p:nvPr>
            <p:custDataLst>
              <p:tags r:id="rId6"/>
            </p:custDataLst>
          </p:nvPr>
        </p:nvSpPr>
        <p:spPr>
          <a:xfrm>
            <a:off x="4282218" y="3405322"/>
            <a:ext cx="167611" cy="168649"/>
          </a:xfrm>
          <a:custGeom>
            <a:avLst/>
            <a:gdLst/>
            <a:ahLst/>
            <a:cxnLst/>
            <a:rect l="l" t="t" r="r" b="b"/>
            <a:pathLst>
              <a:path w="396520" h="469210">
                <a:moveTo>
                  <a:pt x="327445" y="314600"/>
                </a:moveTo>
                <a:cubicBezTo>
                  <a:pt x="356349" y="319254"/>
                  <a:pt x="385797" y="360745"/>
                  <a:pt x="394054" y="381803"/>
                </a:cubicBezTo>
                <a:cubicBezTo>
                  <a:pt x="402312" y="402860"/>
                  <a:pt x="388098" y="427511"/>
                  <a:pt x="376990" y="440944"/>
                </a:cubicBezTo>
                <a:cubicBezTo>
                  <a:pt x="373700" y="421882"/>
                  <a:pt x="364955" y="401443"/>
                  <a:pt x="352485" y="383463"/>
                </a:cubicBezTo>
                <a:cubicBezTo>
                  <a:pt x="332676" y="354903"/>
                  <a:pt x="307287" y="337803"/>
                  <a:pt x="287162" y="338581"/>
                </a:cubicBezTo>
                <a:cubicBezTo>
                  <a:pt x="300917" y="326499"/>
                  <a:pt x="298542" y="309947"/>
                  <a:pt x="327445" y="314600"/>
                </a:cubicBezTo>
                <a:close/>
                <a:moveTo>
                  <a:pt x="44367" y="9445"/>
                </a:moveTo>
                <a:cubicBezTo>
                  <a:pt x="65307" y="7976"/>
                  <a:pt x="88582" y="48300"/>
                  <a:pt x="98716" y="103893"/>
                </a:cubicBezTo>
                <a:cubicBezTo>
                  <a:pt x="103023" y="127522"/>
                  <a:pt x="104507" y="151694"/>
                  <a:pt x="102812" y="172874"/>
                </a:cubicBezTo>
                <a:cubicBezTo>
                  <a:pt x="96419" y="177933"/>
                  <a:pt x="92462" y="183883"/>
                  <a:pt x="93679" y="191748"/>
                </a:cubicBezTo>
                <a:cubicBezTo>
                  <a:pt x="97962" y="219449"/>
                  <a:pt x="202914" y="329063"/>
                  <a:pt x="240363" y="349244"/>
                </a:cubicBezTo>
                <a:cubicBezTo>
                  <a:pt x="253454" y="356299"/>
                  <a:pt x="265280" y="353652"/>
                  <a:pt x="275564" y="347108"/>
                </a:cubicBezTo>
                <a:lnTo>
                  <a:pt x="275884" y="347663"/>
                </a:lnTo>
                <a:cubicBezTo>
                  <a:pt x="293996" y="337193"/>
                  <a:pt x="324545" y="354625"/>
                  <a:pt x="347507" y="388530"/>
                </a:cubicBezTo>
                <a:cubicBezTo>
                  <a:pt x="360303" y="407426"/>
                  <a:pt x="369015" y="429003"/>
                  <a:pt x="371399" y="448117"/>
                </a:cubicBezTo>
                <a:cubicBezTo>
                  <a:pt x="347296" y="472826"/>
                  <a:pt x="310581" y="469765"/>
                  <a:pt x="288158" y="468159"/>
                </a:cubicBezTo>
                <a:cubicBezTo>
                  <a:pt x="253182" y="465654"/>
                  <a:pt x="-15065" y="364036"/>
                  <a:pt x="664" y="89829"/>
                </a:cubicBezTo>
                <a:cubicBezTo>
                  <a:pt x="3125" y="70964"/>
                  <a:pt x="7079" y="53749"/>
                  <a:pt x="14299" y="39550"/>
                </a:cubicBezTo>
                <a:cubicBezTo>
                  <a:pt x="20978" y="26415"/>
                  <a:pt x="30453" y="15861"/>
                  <a:pt x="44367" y="9445"/>
                </a:cubicBezTo>
                <a:close/>
                <a:moveTo>
                  <a:pt x="85842" y="6"/>
                </a:moveTo>
                <a:cubicBezTo>
                  <a:pt x="147282" y="-938"/>
                  <a:pt x="156451" y="106342"/>
                  <a:pt x="147962" y="128156"/>
                </a:cubicBezTo>
                <a:cubicBezTo>
                  <a:pt x="140696" y="146825"/>
                  <a:pt x="125598" y="157194"/>
                  <a:pt x="109217" y="167957"/>
                </a:cubicBezTo>
                <a:cubicBezTo>
                  <a:pt x="111214" y="147002"/>
                  <a:pt x="109601" y="123749"/>
                  <a:pt x="105273" y="101024"/>
                </a:cubicBezTo>
                <a:cubicBezTo>
                  <a:pt x="95931" y="51971"/>
                  <a:pt x="75887" y="14560"/>
                  <a:pt x="55177" y="5105"/>
                </a:cubicBezTo>
                <a:cubicBezTo>
                  <a:pt x="63799" y="1769"/>
                  <a:pt x="73998" y="188"/>
                  <a:pt x="85842" y="6"/>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a:solidFill>
                <a:schemeClr val="bg1">
                  <a:lumMod val="65000"/>
                </a:schemeClr>
              </a:solidFill>
            </a:endParaRPr>
          </a:p>
        </p:txBody>
      </p:sp>
      <p:sp>
        <p:nvSpPr>
          <p:cNvPr id="15" name="文本框 3"/>
          <p:cNvSpPr txBox="1">
            <a:spLocks noChangeArrowheads="1"/>
          </p:cNvSpPr>
          <p:nvPr>
            <p:custDataLst>
              <p:tags r:id="rId7"/>
            </p:custDataLst>
          </p:nvPr>
        </p:nvSpPr>
        <p:spPr bwMode="auto">
          <a:xfrm>
            <a:off x="2590801" y="1494420"/>
            <a:ext cx="6553199" cy="7630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spcBef>
                <a:spcPct val="0"/>
              </a:spcBef>
              <a:buFontTx/>
              <a:buNone/>
            </a:pPr>
            <a:r>
              <a:rPr lang="en-US" altLang="zh-CN" sz="6000" dirty="0" smtClean="0">
                <a:solidFill>
                  <a:srgbClr val="FFFFFF"/>
                </a:solidFill>
                <a:latin typeface="Britannic Bold" panose="020B0903060703020204" pitchFamily="34" charset="0"/>
              </a:rPr>
              <a:t>THANK YOU</a:t>
            </a:r>
            <a:r>
              <a:rPr lang="zh-CN" altLang="en-US" sz="6000" dirty="0" smtClean="0">
                <a:solidFill>
                  <a:srgbClr val="FFFFFF"/>
                </a:solidFill>
                <a:latin typeface="Britannic Bold" panose="020B0903060703020204" pitchFamily="34" charset="0"/>
              </a:rPr>
              <a:t>！</a:t>
            </a:r>
            <a:endParaRPr lang="zh-CN" altLang="en-US" sz="6000" dirty="0">
              <a:solidFill>
                <a:srgbClr val="FFFFFF"/>
              </a:solidFill>
              <a:latin typeface="Britannic Bold" panose="020B0903060703020204" pitchFamily="34" charset="0"/>
            </a:endParaRPr>
          </a:p>
        </p:txBody>
      </p:sp>
      <p:pic>
        <p:nvPicPr>
          <p:cNvPr id="14" name="图片 13" descr="A000220150821B97PPIC.png"/>
          <p:cNvPicPr>
            <a:picLocks noChangeAspect="1"/>
          </p:cNvPicPr>
          <p:nvPr/>
        </p:nvPicPr>
        <p:blipFill>
          <a:blip r:embed="rId9" cstate="print"/>
          <a:stretch>
            <a:fillRect/>
          </a:stretch>
        </p:blipFill>
        <p:spPr>
          <a:xfrm>
            <a:off x="357158" y="1285866"/>
            <a:ext cx="2714644" cy="1823308"/>
          </a:xfrm>
          <a:prstGeom prst="rect">
            <a:avLst/>
          </a:prstGeom>
        </p:spPr>
      </p:pic>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MH_PageTitle"/>
          <p:cNvSpPr>
            <a:spLocks noGrp="1"/>
          </p:cNvSpPr>
          <p:nvPr>
            <p:ph type="title"/>
            <p:custDataLst>
              <p:tags r:id="rId2"/>
            </p:custDataLst>
          </p:nvPr>
        </p:nvSpPr>
        <p:spPr>
          <a:xfrm>
            <a:off x="1857356" y="1000114"/>
            <a:ext cx="2804642" cy="524696"/>
          </a:xfrm>
        </p:spPr>
        <p:txBody>
          <a:bodyPr/>
          <a:lstStyle/>
          <a:p>
            <a:pPr eaLnBrk="1" hangingPunct="1"/>
            <a:r>
              <a:rPr lang="zh-CN" altLang="en-US" dirty="0" smtClean="0">
                <a:solidFill>
                  <a:schemeClr val="tx1">
                    <a:lumMod val="50000"/>
                  </a:schemeClr>
                </a:solidFill>
              </a:rPr>
              <a:t>教学目标</a:t>
            </a:r>
          </a:p>
        </p:txBody>
      </p:sp>
      <p:grpSp>
        <p:nvGrpSpPr>
          <p:cNvPr id="25" name="组合 24"/>
          <p:cNvGrpSpPr/>
          <p:nvPr/>
        </p:nvGrpSpPr>
        <p:grpSpPr>
          <a:xfrm>
            <a:off x="467544" y="1275607"/>
            <a:ext cx="1318373" cy="1203270"/>
            <a:chOff x="811192" y="1275607"/>
            <a:chExt cx="974725" cy="1203270"/>
          </a:xfrm>
        </p:grpSpPr>
        <p:sp>
          <p:nvSpPr>
            <p:cNvPr id="5" name="MH_Other_1"/>
            <p:cNvSpPr/>
            <p:nvPr>
              <p:custDataLst>
                <p:tags r:id="rId4"/>
              </p:custDataLst>
            </p:nvPr>
          </p:nvSpPr>
          <p:spPr>
            <a:xfrm>
              <a:off x="1223942" y="1810935"/>
              <a:ext cx="357188" cy="266700"/>
            </a:xfrm>
            <a:prstGeom prst="diamond">
              <a:avLst/>
            </a:prstGeom>
            <a:solidFill>
              <a:schemeClr val="accent1">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6" name="MH_Other_2"/>
            <p:cNvSpPr/>
            <p:nvPr>
              <p:custDataLst>
                <p:tags r:id="rId5"/>
              </p:custDataLst>
            </p:nvPr>
          </p:nvSpPr>
          <p:spPr>
            <a:xfrm>
              <a:off x="1223942" y="2114545"/>
              <a:ext cx="357188" cy="267890"/>
            </a:xfrm>
            <a:prstGeom prst="diamond">
              <a:avLst/>
            </a:prstGeom>
            <a:solidFill>
              <a:schemeClr val="accent1">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7" name="MH_Other_3"/>
            <p:cNvSpPr/>
            <p:nvPr>
              <p:custDataLst>
                <p:tags r:id="rId6"/>
              </p:custDataLst>
            </p:nvPr>
          </p:nvSpPr>
          <p:spPr>
            <a:xfrm>
              <a:off x="1430317" y="1963335"/>
              <a:ext cx="355600" cy="266700"/>
            </a:xfrm>
            <a:prstGeom prst="diamond">
              <a:avLst/>
            </a:prstGeom>
            <a:solidFill>
              <a:schemeClr val="accent1">
                <a:lumMod val="60000"/>
                <a:lumOff val="4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8" name="MH_Other_4"/>
            <p:cNvSpPr/>
            <p:nvPr>
              <p:custDataLst>
                <p:tags r:id="rId7"/>
              </p:custDataLst>
            </p:nvPr>
          </p:nvSpPr>
          <p:spPr>
            <a:xfrm>
              <a:off x="839767" y="1714495"/>
              <a:ext cx="534988" cy="764381"/>
            </a:xfrm>
            <a:custGeom>
              <a:avLst/>
              <a:gdLst>
                <a:gd name="connsiteX0" fmla="*/ 96494 w 1902905"/>
                <a:gd name="connsiteY0" fmla="*/ 0 h 3612822"/>
                <a:gd name="connsiteX1" fmla="*/ 1902905 w 1902905"/>
                <a:gd name="connsiteY1" fmla="*/ 1806411 h 3612822"/>
                <a:gd name="connsiteX2" fmla="*/ 96494 w 1902905"/>
                <a:gd name="connsiteY2" fmla="*/ 3612822 h 3612822"/>
                <a:gd name="connsiteX3" fmla="*/ 0 w 1902905"/>
                <a:gd name="connsiteY3" fmla="*/ 3516328 h 3612822"/>
                <a:gd name="connsiteX4" fmla="*/ 1709917 w 1902905"/>
                <a:gd name="connsiteY4" fmla="*/ 1806411 h 3612822"/>
                <a:gd name="connsiteX5" fmla="*/ 0 w 1902905"/>
                <a:gd name="connsiteY5" fmla="*/ 96494 h 3612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2905" h="3612822">
                  <a:moveTo>
                    <a:pt x="96494" y="0"/>
                  </a:moveTo>
                  <a:lnTo>
                    <a:pt x="1902905" y="1806411"/>
                  </a:lnTo>
                  <a:lnTo>
                    <a:pt x="96494" y="3612822"/>
                  </a:lnTo>
                  <a:lnTo>
                    <a:pt x="0" y="3516328"/>
                  </a:lnTo>
                  <a:lnTo>
                    <a:pt x="1709917" y="1806411"/>
                  </a:lnTo>
                  <a:lnTo>
                    <a:pt x="0" y="96494"/>
                  </a:lnTo>
                  <a:close/>
                </a:path>
              </a:pathLst>
            </a:custGeom>
            <a:solidFill>
              <a:schemeClr val="accent3">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2055" name="MH_Other_5"/>
            <p:cNvSpPr/>
            <p:nvPr>
              <p:custDataLst>
                <p:tags r:id="rId8"/>
              </p:custDataLst>
            </p:nvPr>
          </p:nvSpPr>
          <p:spPr bwMode="auto">
            <a:xfrm>
              <a:off x="811192" y="1275607"/>
              <a:ext cx="509588" cy="1203270"/>
            </a:xfrm>
            <a:custGeom>
              <a:avLst/>
              <a:gdLst>
                <a:gd name="T0" fmla="*/ 36 w 1806862"/>
                <a:gd name="T1" fmla="*/ 0 h 3612822"/>
                <a:gd name="T2" fmla="*/ 143580 w 1806862"/>
                <a:gd name="T3" fmla="*/ 143580 h 3612822"/>
                <a:gd name="T4" fmla="*/ 36 w 1806862"/>
                <a:gd name="T5" fmla="*/ 287160 h 3612822"/>
                <a:gd name="T6" fmla="*/ 0 w 1806862"/>
                <a:gd name="T7" fmla="*/ 287124 h 3612822"/>
                <a:gd name="T8" fmla="*/ 0 w 1806862"/>
                <a:gd name="T9" fmla="*/ 36 h 3612822"/>
                <a:gd name="T10" fmla="*/ 0 60000 65536"/>
                <a:gd name="T11" fmla="*/ 0 60000 65536"/>
                <a:gd name="T12" fmla="*/ 0 60000 65536"/>
                <a:gd name="T13" fmla="*/ 0 60000 65536"/>
                <a:gd name="T14" fmla="*/ 0 60000 65536"/>
                <a:gd name="T15" fmla="*/ 0 w 1806862"/>
                <a:gd name="T16" fmla="*/ 0 h 3612822"/>
                <a:gd name="T17" fmla="*/ 1806862 w 1806862"/>
                <a:gd name="T18" fmla="*/ 3612822 h 3612822"/>
              </a:gdLst>
              <a:ahLst/>
              <a:cxnLst>
                <a:cxn ang="T10">
                  <a:pos x="T0" y="T1"/>
                </a:cxn>
                <a:cxn ang="T11">
                  <a:pos x="T2" y="T3"/>
                </a:cxn>
                <a:cxn ang="T12">
                  <a:pos x="T4" y="T5"/>
                </a:cxn>
                <a:cxn ang="T13">
                  <a:pos x="T6" y="T7"/>
                </a:cxn>
                <a:cxn ang="T14">
                  <a:pos x="T8" y="T9"/>
                </a:cxn>
              </a:cxnLst>
              <a:rect l="T15" t="T16" r="T17" b="T18"/>
              <a:pathLst>
                <a:path w="1806862" h="3612822">
                  <a:moveTo>
                    <a:pt x="451" y="0"/>
                  </a:moveTo>
                  <a:lnTo>
                    <a:pt x="1806862" y="1806411"/>
                  </a:lnTo>
                  <a:lnTo>
                    <a:pt x="451" y="3612822"/>
                  </a:lnTo>
                  <a:lnTo>
                    <a:pt x="0" y="3612371"/>
                  </a:lnTo>
                  <a:lnTo>
                    <a:pt x="0" y="451"/>
                  </a:lnTo>
                  <a:lnTo>
                    <a:pt x="451" y="0"/>
                  </a:lnTo>
                  <a:close/>
                </a:path>
              </a:pathLst>
            </a:custGeom>
            <a:solidFill>
              <a:schemeClr val="accent1"/>
            </a:solidFill>
            <a:ln w="9525">
              <a:noFill/>
              <a:miter lim="800000"/>
            </a:ln>
          </p:spPr>
          <p:txBody>
            <a:bodyPr lIns="0" tIns="0" rIns="144000" bIns="0" anchor="ctr"/>
            <a:lstStyle/>
            <a:p>
              <a:pPr algn="ctr" eaLnBrk="1" hangingPunct="1"/>
              <a:r>
                <a:rPr lang="en-US" altLang="zh-CN" sz="2400" b="1" dirty="0" smtClean="0">
                  <a:solidFill>
                    <a:srgbClr val="FFFFFF"/>
                  </a:solidFill>
                </a:rPr>
                <a:t>1</a:t>
              </a:r>
              <a:endParaRPr lang="zh-CN" altLang="en-US" sz="2400" b="1" dirty="0">
                <a:solidFill>
                  <a:srgbClr val="FFFFFF"/>
                </a:solidFill>
              </a:endParaRPr>
            </a:p>
          </p:txBody>
        </p:sp>
      </p:grpSp>
      <p:sp>
        <p:nvSpPr>
          <p:cNvPr id="11" name="MH_SubTitle_1"/>
          <p:cNvSpPr/>
          <p:nvPr>
            <p:custDataLst>
              <p:tags r:id="rId3"/>
            </p:custDataLst>
          </p:nvPr>
        </p:nvSpPr>
        <p:spPr>
          <a:xfrm>
            <a:off x="1857356" y="1563638"/>
            <a:ext cx="3503613" cy="697354"/>
          </a:xfrm>
          <a:prstGeom prst="rect">
            <a:avLst/>
          </a:prstGeom>
        </p:spPr>
        <p:txBody>
          <a:bodyPr anchor="b">
            <a:noAutofit/>
          </a:bodyPr>
          <a:lstStyle/>
          <a:p>
            <a:pPr eaLnBrk="1" fontAlgn="auto" hangingPunct="1">
              <a:spcBef>
                <a:spcPts val="0"/>
              </a:spcBef>
              <a:spcAft>
                <a:spcPts val="0"/>
              </a:spcAft>
              <a:defRPr/>
            </a:pPr>
            <a:r>
              <a:rPr lang="zh-CN" altLang="en-US" sz="3600" b="1" dirty="0" smtClean="0">
                <a:solidFill>
                  <a:schemeClr val="accent1"/>
                </a:solidFill>
                <a:latin typeface="+mn-lt"/>
                <a:ea typeface="+mn-ea"/>
              </a:rPr>
              <a:t>知识目标</a:t>
            </a:r>
            <a:endParaRPr lang="zh-CN" altLang="en-US" sz="3600" b="1" dirty="0">
              <a:solidFill>
                <a:schemeClr val="accent1"/>
              </a:solidFill>
              <a:latin typeface="+mn-lt"/>
              <a:ea typeface="+mn-ea"/>
            </a:endParaRPr>
          </a:p>
        </p:txBody>
      </p:sp>
      <p:sp>
        <p:nvSpPr>
          <p:cNvPr id="3" name="文本框 2"/>
          <p:cNvSpPr txBox="1"/>
          <p:nvPr/>
        </p:nvSpPr>
        <p:spPr>
          <a:xfrm>
            <a:off x="1857375" y="2382520"/>
            <a:ext cx="7286625" cy="2806922"/>
          </a:xfrm>
          <a:prstGeom prst="rect">
            <a:avLst/>
          </a:prstGeom>
          <a:noFill/>
        </p:spPr>
        <p:txBody>
          <a:bodyPr wrap="square" rtlCol="0" anchor="t">
            <a:spAutoFit/>
          </a:bodyPr>
          <a:lstStyle/>
          <a:p>
            <a:r>
              <a:rPr lang="en-US" altLang="zh-CN" sz="2800" dirty="0" smtClean="0">
                <a:solidFill>
                  <a:srgbClr val="002060"/>
                </a:solidFill>
                <a:latin typeface="华文隶书"/>
                <a:ea typeface="+mj-ea"/>
              </a:rPr>
              <a:t>1.</a:t>
            </a:r>
            <a:r>
              <a:rPr lang="zh-CN" altLang="zh-CN" sz="2800" dirty="0" smtClean="0">
                <a:solidFill>
                  <a:srgbClr val="002060"/>
                </a:solidFill>
                <a:latin typeface="华文隶书"/>
                <a:ea typeface="+mj-ea"/>
              </a:rPr>
              <a:t>掌握和理解习近平强军思想；</a:t>
            </a:r>
            <a:endParaRPr lang="en-US" altLang="zh-CN" sz="2800" dirty="0" smtClean="0">
              <a:solidFill>
                <a:srgbClr val="002060"/>
              </a:solidFill>
              <a:latin typeface="华文隶书"/>
              <a:ea typeface="+mj-ea"/>
            </a:endParaRPr>
          </a:p>
          <a:p>
            <a:r>
              <a:rPr lang="en-US" altLang="zh-CN" sz="2800" dirty="0" smtClean="0">
                <a:solidFill>
                  <a:srgbClr val="002060"/>
                </a:solidFill>
                <a:latin typeface="华文隶书"/>
                <a:ea typeface="+mj-ea"/>
              </a:rPr>
              <a:t>2. </a:t>
            </a:r>
            <a:r>
              <a:rPr lang="zh-CN" altLang="zh-CN" sz="2800" dirty="0" smtClean="0">
                <a:solidFill>
                  <a:srgbClr val="002060"/>
                </a:solidFill>
                <a:latin typeface="华文隶书"/>
                <a:ea typeface="+mj-ea"/>
              </a:rPr>
              <a:t>认识和理解坚持党对军队的绝对领导。</a:t>
            </a:r>
            <a:endParaRPr lang="en-US" altLang="zh-CN" sz="2800" dirty="0" smtClean="0">
              <a:solidFill>
                <a:srgbClr val="002060"/>
              </a:solidFill>
              <a:latin typeface="华文隶书"/>
              <a:ea typeface="+mj-ea"/>
            </a:endParaRPr>
          </a:p>
          <a:p>
            <a:r>
              <a:rPr lang="en-US" altLang="zh-CN" sz="2800" dirty="0" smtClean="0">
                <a:solidFill>
                  <a:srgbClr val="002060"/>
                </a:solidFill>
                <a:latin typeface="华文隶书"/>
                <a:ea typeface="+mj-ea"/>
              </a:rPr>
              <a:t>3.</a:t>
            </a:r>
            <a:r>
              <a:rPr lang="zh-CN" altLang="zh-CN" sz="2800" dirty="0" smtClean="0">
                <a:solidFill>
                  <a:srgbClr val="002060"/>
                </a:solidFill>
                <a:latin typeface="华文隶书"/>
                <a:ea typeface="+mj-ea"/>
              </a:rPr>
              <a:t>掌握军民融合发展的内涵；</a:t>
            </a:r>
            <a:endParaRPr lang="en-US" altLang="zh-CN" sz="2800" dirty="0" smtClean="0">
              <a:solidFill>
                <a:srgbClr val="002060"/>
              </a:solidFill>
              <a:latin typeface="华文隶书"/>
              <a:ea typeface="+mj-ea"/>
            </a:endParaRPr>
          </a:p>
          <a:p>
            <a:r>
              <a:rPr lang="en-US" altLang="zh-CN" sz="2800" dirty="0" smtClean="0">
                <a:solidFill>
                  <a:srgbClr val="002060"/>
                </a:solidFill>
                <a:latin typeface="华文隶书"/>
                <a:ea typeface="+mj-ea"/>
              </a:rPr>
              <a:t>4.</a:t>
            </a:r>
            <a:r>
              <a:rPr lang="zh-CN" altLang="zh-CN" sz="2800" dirty="0" smtClean="0">
                <a:solidFill>
                  <a:srgbClr val="002060"/>
                </a:solidFill>
                <a:latin typeface="华文隶书"/>
                <a:ea typeface="+mj-ea"/>
              </a:rPr>
              <a:t>明确建设一流军队的战略措施</a:t>
            </a:r>
            <a:endParaRPr lang="en-US" altLang="zh-CN" sz="2800" dirty="0" smtClean="0">
              <a:solidFill>
                <a:srgbClr val="002060"/>
              </a:solidFill>
              <a:latin typeface="华文隶书"/>
              <a:ea typeface="+mj-ea"/>
            </a:endParaRPr>
          </a:p>
          <a:p>
            <a:r>
              <a:rPr lang="en-US" altLang="zh-CN" sz="2800" dirty="0" smtClean="0">
                <a:solidFill>
                  <a:srgbClr val="002060"/>
                </a:solidFill>
                <a:latin typeface="华文隶书"/>
                <a:ea typeface="+mj-ea"/>
              </a:rPr>
              <a:t>5</a:t>
            </a:r>
            <a:r>
              <a:rPr lang="zh-CN" altLang="zh-CN" sz="2800" dirty="0" smtClean="0">
                <a:solidFill>
                  <a:srgbClr val="002060"/>
                </a:solidFill>
                <a:latin typeface="华文隶书"/>
                <a:ea typeface="+mj-ea"/>
              </a:rPr>
              <a:t>、理解加快形成军民融合深度发展格局</a:t>
            </a:r>
          </a:p>
          <a:p>
            <a:pPr>
              <a:lnSpc>
                <a:spcPct val="130000"/>
              </a:lnSpc>
            </a:pPr>
            <a:endParaRPr lang="en-US" altLang="zh-CN" sz="2800" dirty="0" smtClean="0">
              <a:latin typeface="Arial" panose="020B0604020202020204" pitchFamily="34" charset="0"/>
              <a:ea typeface="微软雅黑" panose="020B0503020204020204" pitchFamily="34" charset="-122"/>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MH_PageTitle"/>
          <p:cNvSpPr>
            <a:spLocks noGrp="1"/>
          </p:cNvSpPr>
          <p:nvPr>
            <p:ph type="title"/>
            <p:custDataLst>
              <p:tags r:id="rId2"/>
            </p:custDataLst>
          </p:nvPr>
        </p:nvSpPr>
        <p:spPr>
          <a:xfrm>
            <a:off x="1691680" y="771550"/>
            <a:ext cx="2804642" cy="524696"/>
          </a:xfrm>
        </p:spPr>
        <p:txBody>
          <a:bodyPr/>
          <a:lstStyle/>
          <a:p>
            <a:pPr eaLnBrk="1" hangingPunct="1"/>
            <a:r>
              <a:rPr lang="zh-CN" altLang="en-US" dirty="0" smtClean="0">
                <a:solidFill>
                  <a:srgbClr val="C00000"/>
                </a:solidFill>
              </a:rPr>
              <a:t>教学目标</a:t>
            </a:r>
          </a:p>
        </p:txBody>
      </p:sp>
      <p:grpSp>
        <p:nvGrpSpPr>
          <p:cNvPr id="28" name="组合 27"/>
          <p:cNvGrpSpPr/>
          <p:nvPr/>
        </p:nvGrpSpPr>
        <p:grpSpPr>
          <a:xfrm>
            <a:off x="731811" y="1275606"/>
            <a:ext cx="973137" cy="1374170"/>
            <a:chOff x="2406630" y="2315571"/>
            <a:chExt cx="973137" cy="1374170"/>
          </a:xfrm>
        </p:grpSpPr>
        <p:sp>
          <p:nvSpPr>
            <p:cNvPr id="21" name="MH_Other_11"/>
            <p:cNvSpPr/>
            <p:nvPr>
              <p:custDataLst>
                <p:tags r:id="rId4"/>
              </p:custDataLst>
            </p:nvPr>
          </p:nvSpPr>
          <p:spPr>
            <a:xfrm>
              <a:off x="2819380" y="3021801"/>
              <a:ext cx="355600" cy="266700"/>
            </a:xfrm>
            <a:prstGeom prst="diamond">
              <a:avLst/>
            </a:prstGeom>
            <a:solidFill>
              <a:schemeClr val="accent2">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22" name="MH_Other_12"/>
            <p:cNvSpPr/>
            <p:nvPr>
              <p:custDataLst>
                <p:tags r:id="rId5"/>
              </p:custDataLst>
            </p:nvPr>
          </p:nvSpPr>
          <p:spPr>
            <a:xfrm>
              <a:off x="2819380" y="2819627"/>
              <a:ext cx="355600" cy="216024"/>
            </a:xfrm>
            <a:prstGeom prst="diamond">
              <a:avLst/>
            </a:prstGeom>
            <a:solidFill>
              <a:schemeClr val="accent2">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23" name="MH_Other_13"/>
            <p:cNvSpPr/>
            <p:nvPr>
              <p:custDataLst>
                <p:tags r:id="rId6"/>
              </p:custDataLst>
            </p:nvPr>
          </p:nvSpPr>
          <p:spPr>
            <a:xfrm>
              <a:off x="3024167" y="3174201"/>
              <a:ext cx="355600" cy="266700"/>
            </a:xfrm>
            <a:prstGeom prst="diamond">
              <a:avLst/>
            </a:prstGeom>
            <a:solidFill>
              <a:schemeClr val="accent2">
                <a:lumMod val="60000"/>
                <a:lumOff val="4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24" name="MH_Other_14"/>
            <p:cNvSpPr/>
            <p:nvPr>
              <p:custDataLst>
                <p:tags r:id="rId7"/>
              </p:custDataLst>
            </p:nvPr>
          </p:nvSpPr>
          <p:spPr>
            <a:xfrm>
              <a:off x="2433618" y="2926551"/>
              <a:ext cx="536575" cy="763190"/>
            </a:xfrm>
            <a:custGeom>
              <a:avLst/>
              <a:gdLst>
                <a:gd name="connsiteX0" fmla="*/ 96494 w 1902905"/>
                <a:gd name="connsiteY0" fmla="*/ 0 h 3612822"/>
                <a:gd name="connsiteX1" fmla="*/ 1902905 w 1902905"/>
                <a:gd name="connsiteY1" fmla="*/ 1806411 h 3612822"/>
                <a:gd name="connsiteX2" fmla="*/ 96494 w 1902905"/>
                <a:gd name="connsiteY2" fmla="*/ 3612822 h 3612822"/>
                <a:gd name="connsiteX3" fmla="*/ 0 w 1902905"/>
                <a:gd name="connsiteY3" fmla="*/ 3516328 h 3612822"/>
                <a:gd name="connsiteX4" fmla="*/ 1709917 w 1902905"/>
                <a:gd name="connsiteY4" fmla="*/ 1806411 h 3612822"/>
                <a:gd name="connsiteX5" fmla="*/ 0 w 1902905"/>
                <a:gd name="connsiteY5" fmla="*/ 96494 h 3612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2905" h="3612822">
                  <a:moveTo>
                    <a:pt x="96494" y="0"/>
                  </a:moveTo>
                  <a:lnTo>
                    <a:pt x="1902905" y="1806411"/>
                  </a:lnTo>
                  <a:lnTo>
                    <a:pt x="96494" y="3612822"/>
                  </a:lnTo>
                  <a:lnTo>
                    <a:pt x="0" y="3516328"/>
                  </a:lnTo>
                  <a:lnTo>
                    <a:pt x="1709917" y="1806411"/>
                  </a:lnTo>
                  <a:lnTo>
                    <a:pt x="0" y="96494"/>
                  </a:lnTo>
                  <a:close/>
                </a:path>
              </a:pathLst>
            </a:custGeom>
            <a:solidFill>
              <a:schemeClr val="accent2">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2069" name="MH_Other_15"/>
            <p:cNvSpPr/>
            <p:nvPr>
              <p:custDataLst>
                <p:tags r:id="rId8"/>
              </p:custDataLst>
            </p:nvPr>
          </p:nvSpPr>
          <p:spPr bwMode="auto">
            <a:xfrm>
              <a:off x="2406630" y="2315571"/>
              <a:ext cx="508000" cy="1080120"/>
            </a:xfrm>
            <a:custGeom>
              <a:avLst/>
              <a:gdLst>
                <a:gd name="T0" fmla="*/ 36 w 1806862"/>
                <a:gd name="T1" fmla="*/ 0 h 3612822"/>
                <a:gd name="T2" fmla="*/ 143133 w 1806862"/>
                <a:gd name="T3" fmla="*/ 143356 h 3612822"/>
                <a:gd name="T4" fmla="*/ 36 w 1806862"/>
                <a:gd name="T5" fmla="*/ 286713 h 3612822"/>
                <a:gd name="T6" fmla="*/ 0 w 1806862"/>
                <a:gd name="T7" fmla="*/ 286677 h 3612822"/>
                <a:gd name="T8" fmla="*/ 0 w 1806862"/>
                <a:gd name="T9" fmla="*/ 36 h 3612822"/>
                <a:gd name="T10" fmla="*/ 0 60000 65536"/>
                <a:gd name="T11" fmla="*/ 0 60000 65536"/>
                <a:gd name="T12" fmla="*/ 0 60000 65536"/>
                <a:gd name="T13" fmla="*/ 0 60000 65536"/>
                <a:gd name="T14" fmla="*/ 0 60000 65536"/>
                <a:gd name="T15" fmla="*/ 0 w 1806862"/>
                <a:gd name="T16" fmla="*/ 0 h 3612822"/>
                <a:gd name="T17" fmla="*/ 1806862 w 1806862"/>
                <a:gd name="T18" fmla="*/ 3612822 h 3612822"/>
              </a:gdLst>
              <a:ahLst/>
              <a:cxnLst>
                <a:cxn ang="T10">
                  <a:pos x="T0" y="T1"/>
                </a:cxn>
                <a:cxn ang="T11">
                  <a:pos x="T2" y="T3"/>
                </a:cxn>
                <a:cxn ang="T12">
                  <a:pos x="T4" y="T5"/>
                </a:cxn>
                <a:cxn ang="T13">
                  <a:pos x="T6" y="T7"/>
                </a:cxn>
                <a:cxn ang="T14">
                  <a:pos x="T8" y="T9"/>
                </a:cxn>
              </a:cxnLst>
              <a:rect l="T15" t="T16" r="T17" b="T18"/>
              <a:pathLst>
                <a:path w="1806862" h="3612822">
                  <a:moveTo>
                    <a:pt x="451" y="0"/>
                  </a:moveTo>
                  <a:lnTo>
                    <a:pt x="1806862" y="1806411"/>
                  </a:lnTo>
                  <a:lnTo>
                    <a:pt x="451" y="3612822"/>
                  </a:lnTo>
                  <a:lnTo>
                    <a:pt x="0" y="3612371"/>
                  </a:lnTo>
                  <a:lnTo>
                    <a:pt x="0" y="451"/>
                  </a:lnTo>
                  <a:lnTo>
                    <a:pt x="451" y="0"/>
                  </a:lnTo>
                  <a:close/>
                </a:path>
              </a:pathLst>
            </a:custGeom>
            <a:solidFill>
              <a:schemeClr val="accent2"/>
            </a:solidFill>
            <a:ln w="9525">
              <a:noFill/>
              <a:miter lim="800000"/>
            </a:ln>
          </p:spPr>
          <p:txBody>
            <a:bodyPr lIns="0" tIns="0" rIns="144000" bIns="0" anchor="ctr"/>
            <a:lstStyle/>
            <a:p>
              <a:pPr algn="ctr" eaLnBrk="1" hangingPunct="1"/>
              <a:r>
                <a:rPr lang="en-US" altLang="zh-CN" sz="2400" b="1" dirty="0" smtClean="0">
                  <a:solidFill>
                    <a:srgbClr val="FFFFFF"/>
                  </a:solidFill>
                </a:rPr>
                <a:t>2</a:t>
              </a:r>
              <a:endParaRPr lang="zh-CN" altLang="en-US" sz="2400" b="1" dirty="0">
                <a:solidFill>
                  <a:srgbClr val="FFFFFF"/>
                </a:solidFill>
              </a:endParaRPr>
            </a:p>
          </p:txBody>
        </p:sp>
      </p:grpSp>
      <p:sp>
        <p:nvSpPr>
          <p:cNvPr id="27" name="MH_SubTitle_2"/>
          <p:cNvSpPr/>
          <p:nvPr>
            <p:custDataLst>
              <p:tags r:id="rId3"/>
            </p:custDataLst>
          </p:nvPr>
        </p:nvSpPr>
        <p:spPr>
          <a:xfrm>
            <a:off x="1547664" y="1347614"/>
            <a:ext cx="3649216" cy="690463"/>
          </a:xfrm>
          <a:prstGeom prst="rect">
            <a:avLst/>
          </a:prstGeom>
        </p:spPr>
        <p:txBody>
          <a:bodyPr anchor="b">
            <a:noAutofit/>
          </a:bodyPr>
          <a:lstStyle/>
          <a:p>
            <a:pPr eaLnBrk="1" fontAlgn="auto" hangingPunct="1">
              <a:spcBef>
                <a:spcPts val="0"/>
              </a:spcBef>
              <a:spcAft>
                <a:spcPts val="0"/>
              </a:spcAft>
              <a:defRPr/>
            </a:pPr>
            <a:r>
              <a:rPr lang="zh-CN" altLang="en-US" sz="2800" b="1" dirty="0" smtClean="0">
                <a:solidFill>
                  <a:srgbClr val="C00000"/>
                </a:solidFill>
                <a:latin typeface="+mn-lt"/>
                <a:ea typeface="+mn-ea"/>
              </a:rPr>
              <a:t>能力目标</a:t>
            </a:r>
            <a:endParaRPr lang="zh-CN" altLang="en-US" sz="2800" b="1" dirty="0">
              <a:solidFill>
                <a:srgbClr val="C00000"/>
              </a:solidFill>
              <a:latin typeface="+mn-lt"/>
              <a:ea typeface="+mn-ea"/>
            </a:endParaRPr>
          </a:p>
        </p:txBody>
      </p:sp>
      <p:sp>
        <p:nvSpPr>
          <p:cNvPr id="2" name="文本框 1"/>
          <p:cNvSpPr txBox="1"/>
          <p:nvPr/>
        </p:nvSpPr>
        <p:spPr>
          <a:xfrm>
            <a:off x="1115616" y="2139702"/>
            <a:ext cx="7776864" cy="2308324"/>
          </a:xfrm>
          <a:prstGeom prst="rect">
            <a:avLst/>
          </a:prstGeom>
          <a:noFill/>
        </p:spPr>
        <p:txBody>
          <a:bodyPr wrap="square" rtlCol="0" anchor="t">
            <a:spAutoFit/>
          </a:bodyPr>
          <a:lstStyle/>
          <a:p>
            <a:r>
              <a:rPr lang="en-US" altLang="zh-CN" sz="2400" dirty="0" smtClean="0"/>
              <a:t>        </a:t>
            </a:r>
            <a:r>
              <a:rPr lang="zh-CN" altLang="zh-CN" sz="2400" dirty="0" smtClean="0">
                <a:solidFill>
                  <a:srgbClr val="002060"/>
                </a:solidFill>
              </a:rPr>
              <a:t>帮助学生提高对新时代习近平军事思想的认识，能够更好地认识新军事变革下党对军队的绝对领导的意义，新时代军事思想是建设强大军队的重要保障。帮助学生加深对强军思想的理解，不断增强国防观念和民族意识，积极推动军民融合发展，坚定走中国特色社会主义强军之路。</a:t>
            </a:r>
            <a:endParaRPr lang="zh-CN" altLang="zh-CN" sz="2400" dirty="0">
              <a:solidFill>
                <a:srgbClr val="002060"/>
              </a:solidFill>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MH_PageTitle"/>
          <p:cNvSpPr>
            <a:spLocks noGrp="1"/>
          </p:cNvSpPr>
          <p:nvPr>
            <p:ph type="title"/>
            <p:custDataLst>
              <p:tags r:id="rId2"/>
            </p:custDataLst>
          </p:nvPr>
        </p:nvSpPr>
        <p:spPr>
          <a:xfrm>
            <a:off x="1547664" y="771550"/>
            <a:ext cx="3042326" cy="609244"/>
          </a:xfrm>
        </p:spPr>
        <p:txBody>
          <a:bodyPr>
            <a:normAutofit/>
          </a:bodyPr>
          <a:lstStyle/>
          <a:p>
            <a:pPr eaLnBrk="1" hangingPunct="1"/>
            <a:r>
              <a:rPr lang="zh-CN" altLang="en-US" sz="2800" dirty="0" smtClean="0">
                <a:solidFill>
                  <a:srgbClr val="C00000"/>
                </a:solidFill>
              </a:rPr>
              <a:t>教学目标</a:t>
            </a:r>
          </a:p>
        </p:txBody>
      </p:sp>
      <p:grpSp>
        <p:nvGrpSpPr>
          <p:cNvPr id="29" name="组合 28"/>
          <p:cNvGrpSpPr/>
          <p:nvPr/>
        </p:nvGrpSpPr>
        <p:grpSpPr>
          <a:xfrm>
            <a:off x="755576" y="1491630"/>
            <a:ext cx="931664" cy="1071159"/>
            <a:chOff x="3922646" y="3800873"/>
            <a:chExt cx="931664" cy="1071159"/>
          </a:xfrm>
        </p:grpSpPr>
        <p:sp>
          <p:nvSpPr>
            <p:cNvPr id="13" name="MH_Other_6"/>
            <p:cNvSpPr/>
            <p:nvPr>
              <p:custDataLst>
                <p:tags r:id="rId4"/>
              </p:custDataLst>
            </p:nvPr>
          </p:nvSpPr>
          <p:spPr>
            <a:xfrm>
              <a:off x="4413230" y="4204091"/>
              <a:ext cx="355600" cy="266700"/>
            </a:xfrm>
            <a:prstGeom prst="diamond">
              <a:avLst/>
            </a:prstGeom>
            <a:solidFill>
              <a:schemeClr val="accent3">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14" name="MH_Other_7"/>
            <p:cNvSpPr/>
            <p:nvPr>
              <p:custDataLst>
                <p:tags r:id="rId5"/>
              </p:custDataLst>
            </p:nvPr>
          </p:nvSpPr>
          <p:spPr>
            <a:xfrm>
              <a:off x="4426702" y="4016897"/>
              <a:ext cx="355600" cy="266700"/>
            </a:xfrm>
            <a:prstGeom prst="diamond">
              <a:avLst/>
            </a:prstGeom>
            <a:solidFill>
              <a:schemeClr val="accent3">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15" name="MH_Other_8"/>
            <p:cNvSpPr/>
            <p:nvPr>
              <p:custDataLst>
                <p:tags r:id="rId6"/>
              </p:custDataLst>
            </p:nvPr>
          </p:nvSpPr>
          <p:spPr>
            <a:xfrm>
              <a:off x="4498710" y="3944889"/>
              <a:ext cx="355600" cy="266700"/>
            </a:xfrm>
            <a:prstGeom prst="diamond">
              <a:avLst/>
            </a:prstGeom>
            <a:solidFill>
              <a:schemeClr val="accent3">
                <a:lumMod val="60000"/>
                <a:lumOff val="4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16" name="MH_Other_9"/>
            <p:cNvSpPr/>
            <p:nvPr>
              <p:custDataLst>
                <p:tags r:id="rId7"/>
              </p:custDataLst>
            </p:nvPr>
          </p:nvSpPr>
          <p:spPr>
            <a:xfrm>
              <a:off x="4027468" y="4108841"/>
              <a:ext cx="536575" cy="763191"/>
            </a:xfrm>
            <a:custGeom>
              <a:avLst/>
              <a:gdLst>
                <a:gd name="connsiteX0" fmla="*/ 96494 w 1902905"/>
                <a:gd name="connsiteY0" fmla="*/ 0 h 3612822"/>
                <a:gd name="connsiteX1" fmla="*/ 1902905 w 1902905"/>
                <a:gd name="connsiteY1" fmla="*/ 1806411 h 3612822"/>
                <a:gd name="connsiteX2" fmla="*/ 96494 w 1902905"/>
                <a:gd name="connsiteY2" fmla="*/ 3612822 h 3612822"/>
                <a:gd name="connsiteX3" fmla="*/ 0 w 1902905"/>
                <a:gd name="connsiteY3" fmla="*/ 3516328 h 3612822"/>
                <a:gd name="connsiteX4" fmla="*/ 1709917 w 1902905"/>
                <a:gd name="connsiteY4" fmla="*/ 1806411 h 3612822"/>
                <a:gd name="connsiteX5" fmla="*/ 0 w 1902905"/>
                <a:gd name="connsiteY5" fmla="*/ 96494 h 3612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2905" h="3612822">
                  <a:moveTo>
                    <a:pt x="96494" y="0"/>
                  </a:moveTo>
                  <a:lnTo>
                    <a:pt x="1902905" y="1806411"/>
                  </a:lnTo>
                  <a:lnTo>
                    <a:pt x="96494" y="3612822"/>
                  </a:lnTo>
                  <a:lnTo>
                    <a:pt x="0" y="3516328"/>
                  </a:lnTo>
                  <a:lnTo>
                    <a:pt x="1709917" y="1806411"/>
                  </a:lnTo>
                  <a:lnTo>
                    <a:pt x="0" y="96494"/>
                  </a:lnTo>
                  <a:close/>
                </a:path>
              </a:pathLst>
            </a:custGeom>
            <a:solidFill>
              <a:schemeClr val="accent3">
                <a:lumMod val="20000"/>
                <a:lumOff val="80000"/>
              </a:schemeClr>
            </a:solidFill>
          </p:spPr>
          <p:txBody>
            <a:bodyPr anchor="ctr"/>
            <a:lstStyle/>
            <a:p>
              <a:pPr algn="just" eaLnBrk="1" fontAlgn="auto" hangingPunct="1">
                <a:lnSpc>
                  <a:spcPct val="130000"/>
                </a:lnSpc>
                <a:spcBef>
                  <a:spcPts val="0"/>
                </a:spcBef>
                <a:spcAft>
                  <a:spcPts val="0"/>
                </a:spcAft>
                <a:defRPr/>
              </a:pPr>
              <a:endParaRPr lang="zh-CN" altLang="en-US" dirty="0" err="1">
                <a:solidFill>
                  <a:srgbClr val="FFFFFF"/>
                </a:solidFill>
                <a:latin typeface="+mn-lt"/>
                <a:ea typeface="+mn-ea"/>
              </a:endParaRPr>
            </a:p>
          </p:txBody>
        </p:sp>
        <p:sp>
          <p:nvSpPr>
            <p:cNvPr id="17" name="MH_Other_10"/>
            <p:cNvSpPr/>
            <p:nvPr>
              <p:custDataLst>
                <p:tags r:id="rId8"/>
              </p:custDataLst>
            </p:nvPr>
          </p:nvSpPr>
          <p:spPr>
            <a:xfrm>
              <a:off x="3922646" y="3800873"/>
              <a:ext cx="509587" cy="763191"/>
            </a:xfrm>
            <a:custGeom>
              <a:avLst/>
              <a:gdLst>
                <a:gd name="connsiteX0" fmla="*/ 451 w 1806862"/>
                <a:gd name="connsiteY0" fmla="*/ 0 h 3612822"/>
                <a:gd name="connsiteX1" fmla="*/ 1806862 w 1806862"/>
                <a:gd name="connsiteY1" fmla="*/ 1806411 h 3612822"/>
                <a:gd name="connsiteX2" fmla="*/ 451 w 1806862"/>
                <a:gd name="connsiteY2" fmla="*/ 3612822 h 3612822"/>
                <a:gd name="connsiteX3" fmla="*/ 0 w 1806862"/>
                <a:gd name="connsiteY3" fmla="*/ 3612371 h 3612822"/>
                <a:gd name="connsiteX4" fmla="*/ 0 w 1806862"/>
                <a:gd name="connsiteY4" fmla="*/ 451 h 3612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6862" h="3612822">
                  <a:moveTo>
                    <a:pt x="451" y="0"/>
                  </a:moveTo>
                  <a:lnTo>
                    <a:pt x="1806862" y="1806411"/>
                  </a:lnTo>
                  <a:lnTo>
                    <a:pt x="451" y="3612822"/>
                  </a:lnTo>
                  <a:lnTo>
                    <a:pt x="0" y="3612371"/>
                  </a:lnTo>
                  <a:lnTo>
                    <a:pt x="0" y="451"/>
                  </a:lnTo>
                  <a:close/>
                </a:path>
              </a:pathLst>
            </a:custGeom>
            <a:solidFill>
              <a:schemeClr val="accent3"/>
            </a:solidFill>
          </p:spPr>
          <p:txBody>
            <a:bodyPr lIns="0" tIns="0" rIns="144000" bIns="0" anchor="ctr">
              <a:normAutofit/>
            </a:bodyPr>
            <a:lstStyle/>
            <a:p>
              <a:pPr algn="ctr" eaLnBrk="1" fontAlgn="auto" hangingPunct="1">
                <a:spcBef>
                  <a:spcPts val="0"/>
                </a:spcBef>
                <a:spcAft>
                  <a:spcPts val="0"/>
                </a:spcAft>
                <a:defRPr/>
              </a:pPr>
              <a:r>
                <a:rPr lang="en-US" altLang="zh-CN" sz="2400" b="1" dirty="0" smtClean="0">
                  <a:solidFill>
                    <a:srgbClr val="FFFFFF"/>
                  </a:solidFill>
                  <a:latin typeface="+mn-lt"/>
                  <a:ea typeface="+mn-ea"/>
                </a:rPr>
                <a:t>3</a:t>
              </a:r>
              <a:endParaRPr lang="zh-CN" altLang="en-US" sz="2400" b="1" dirty="0" err="1">
                <a:solidFill>
                  <a:srgbClr val="FFFFFF"/>
                </a:solidFill>
                <a:latin typeface="+mn-lt"/>
                <a:ea typeface="+mn-ea"/>
              </a:endParaRPr>
            </a:p>
          </p:txBody>
        </p:sp>
      </p:grpSp>
      <p:sp>
        <p:nvSpPr>
          <p:cNvPr id="19" name="MH_SubTitle_3"/>
          <p:cNvSpPr/>
          <p:nvPr>
            <p:custDataLst>
              <p:tags r:id="rId3"/>
            </p:custDataLst>
          </p:nvPr>
        </p:nvSpPr>
        <p:spPr>
          <a:xfrm>
            <a:off x="1835696" y="1635646"/>
            <a:ext cx="3468569" cy="458057"/>
          </a:xfrm>
          <a:prstGeom prst="rect">
            <a:avLst/>
          </a:prstGeom>
        </p:spPr>
        <p:txBody>
          <a:bodyPr anchor="b">
            <a:noAutofit/>
          </a:bodyPr>
          <a:lstStyle/>
          <a:p>
            <a:pPr eaLnBrk="1" fontAlgn="auto" hangingPunct="1">
              <a:spcBef>
                <a:spcPts val="0"/>
              </a:spcBef>
              <a:spcAft>
                <a:spcPts val="0"/>
              </a:spcAft>
              <a:defRPr/>
            </a:pPr>
            <a:r>
              <a:rPr lang="zh-CN" altLang="en-US" sz="3200" b="1" dirty="0" smtClean="0">
                <a:solidFill>
                  <a:srgbClr val="002060"/>
                </a:solidFill>
                <a:latin typeface="+mn-lt"/>
                <a:ea typeface="+mn-ea"/>
              </a:rPr>
              <a:t>素质目标</a:t>
            </a:r>
            <a:endParaRPr lang="zh-CN" altLang="en-US" sz="3200" b="1" dirty="0">
              <a:solidFill>
                <a:srgbClr val="002060"/>
              </a:solidFill>
              <a:latin typeface="+mn-lt"/>
              <a:ea typeface="+mn-ea"/>
            </a:endParaRPr>
          </a:p>
        </p:txBody>
      </p:sp>
      <p:sp>
        <p:nvSpPr>
          <p:cNvPr id="3" name="文本框 2"/>
          <p:cNvSpPr txBox="1"/>
          <p:nvPr/>
        </p:nvSpPr>
        <p:spPr>
          <a:xfrm>
            <a:off x="1547664" y="2139702"/>
            <a:ext cx="6120765" cy="2492990"/>
          </a:xfrm>
          <a:prstGeom prst="rect">
            <a:avLst/>
          </a:prstGeom>
          <a:noFill/>
        </p:spPr>
        <p:txBody>
          <a:bodyPr wrap="square" rtlCol="0" anchor="t">
            <a:spAutoFit/>
          </a:bodyPr>
          <a:lstStyle/>
          <a:p>
            <a:pPr>
              <a:lnSpc>
                <a:spcPct val="130000"/>
              </a:lnSpc>
            </a:pPr>
            <a:r>
              <a:rPr lang="en-US" altLang="zh-CN" sz="2400" dirty="0" smtClean="0"/>
              <a:t>        </a:t>
            </a:r>
            <a:r>
              <a:rPr lang="zh-CN" altLang="zh-CN" sz="2400" dirty="0" smtClean="0"/>
              <a:t>引导学生积极贯彻强军思想，拥军爱民，培养高度的责任感和使命感，增强国防意识，强国必须许强军，强军是民族复兴的重要保障</a:t>
            </a:r>
            <a:r>
              <a:rPr lang="zh-CN" altLang="en-US" sz="2400" dirty="0" smtClean="0"/>
              <a:t>，</a:t>
            </a:r>
            <a:r>
              <a:rPr lang="zh-CN" altLang="zh-CN" sz="2400" dirty="0" smtClean="0"/>
              <a:t>为实现中华民族的强国梦、强军梦而奋斗。</a:t>
            </a:r>
            <a:endParaRPr lang="en-US" altLang="zh-CN" sz="2400" dirty="0" smtClean="0">
              <a:latin typeface="Arial" panose="020B0604020202020204" pitchFamily="34" charset="0"/>
              <a:ea typeface="微软雅黑" panose="020B0503020204020204" pitchFamily="34" charset="-122"/>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MH_PageTitle"/>
          <p:cNvSpPr>
            <a:spLocks noGrp="1"/>
          </p:cNvSpPr>
          <p:nvPr>
            <p:ph type="title"/>
            <p:custDataLst>
              <p:tags r:id="rId2"/>
            </p:custDataLst>
          </p:nvPr>
        </p:nvSpPr>
        <p:spPr>
          <a:xfrm>
            <a:off x="1142976" y="1000114"/>
            <a:ext cx="4357718" cy="524696"/>
          </a:xfrm>
        </p:spPr>
        <p:txBody>
          <a:bodyPr/>
          <a:lstStyle/>
          <a:p>
            <a:pPr eaLnBrk="1" hangingPunct="1"/>
            <a:r>
              <a:rPr lang="zh-CN" altLang="en-US" dirty="0" smtClean="0">
                <a:solidFill>
                  <a:schemeClr val="tx1">
                    <a:lumMod val="50000"/>
                  </a:schemeClr>
                </a:solidFill>
              </a:rPr>
              <a:t>教学重难点</a:t>
            </a:r>
          </a:p>
        </p:txBody>
      </p:sp>
      <p:sp>
        <p:nvSpPr>
          <p:cNvPr id="3" name="MH_SubTitle_1"/>
          <p:cNvSpPr/>
          <p:nvPr>
            <p:custDataLst>
              <p:tags r:id="rId3"/>
            </p:custDataLst>
          </p:nvPr>
        </p:nvSpPr>
        <p:spPr>
          <a:xfrm>
            <a:off x="928662" y="2000246"/>
            <a:ext cx="1770062" cy="1327547"/>
          </a:xfrm>
          <a:custGeom>
            <a:avLst/>
            <a:gdLst>
              <a:gd name="connsiteX0" fmla="*/ 203609 w 1526969"/>
              <a:gd name="connsiteY0" fmla="*/ 712726 h 1526969"/>
              <a:gd name="connsiteX1" fmla="*/ 241774 w 1526969"/>
              <a:gd name="connsiteY1" fmla="*/ 750890 h 1526969"/>
              <a:gd name="connsiteX2" fmla="*/ 152679 w 1526969"/>
              <a:gd name="connsiteY2" fmla="*/ 839985 h 1526969"/>
              <a:gd name="connsiteX3" fmla="*/ 763313 w 1526969"/>
              <a:gd name="connsiteY3" fmla="*/ 1450619 h 1526969"/>
              <a:gd name="connsiteX4" fmla="*/ 1488804 w 1526969"/>
              <a:gd name="connsiteY4" fmla="*/ 725129 h 1526969"/>
              <a:gd name="connsiteX5" fmla="*/ 1526969 w 1526969"/>
              <a:gd name="connsiteY5" fmla="*/ 763293 h 1526969"/>
              <a:gd name="connsiteX6" fmla="*/ 801478 w 1526969"/>
              <a:gd name="connsiteY6" fmla="*/ 1488784 h 1526969"/>
              <a:gd name="connsiteX7" fmla="*/ 763294 w 1526969"/>
              <a:gd name="connsiteY7" fmla="*/ 1526968 h 1526969"/>
              <a:gd name="connsiteX8" fmla="*/ 763293 w 1526969"/>
              <a:gd name="connsiteY8" fmla="*/ 1526969 h 1526969"/>
              <a:gd name="connsiteX9" fmla="*/ 725129 w 1526969"/>
              <a:gd name="connsiteY9" fmla="*/ 1488804 h 1526969"/>
              <a:gd name="connsiteX10" fmla="*/ 725129 w 1526969"/>
              <a:gd name="connsiteY10" fmla="*/ 1488803 h 1526969"/>
              <a:gd name="connsiteX11" fmla="*/ 114495 w 1526969"/>
              <a:gd name="connsiteY11" fmla="*/ 878169 h 1526969"/>
              <a:gd name="connsiteX12" fmla="*/ 114494 w 1526969"/>
              <a:gd name="connsiteY12" fmla="*/ 878170 h 1526969"/>
              <a:gd name="connsiteX13" fmla="*/ 76330 w 1526969"/>
              <a:gd name="connsiteY13" fmla="*/ 840005 h 1526969"/>
              <a:gd name="connsiteX14" fmla="*/ 76330 w 1526969"/>
              <a:gd name="connsiteY14" fmla="*/ 840004 h 1526969"/>
              <a:gd name="connsiteX15" fmla="*/ 114514 w 1526969"/>
              <a:gd name="connsiteY15" fmla="*/ 801821 h 1526969"/>
              <a:gd name="connsiteX16" fmla="*/ 763675 w 1526969"/>
              <a:gd name="connsiteY16" fmla="*/ 0 h 1526969"/>
              <a:gd name="connsiteX17" fmla="*/ 801840 w 1526969"/>
              <a:gd name="connsiteY17" fmla="*/ 38164 h 1526969"/>
              <a:gd name="connsiteX18" fmla="*/ 801839 w 1526969"/>
              <a:gd name="connsiteY18" fmla="*/ 38165 h 1526969"/>
              <a:gd name="connsiteX19" fmla="*/ 1412474 w 1526969"/>
              <a:gd name="connsiteY19" fmla="*/ 648800 h 1526969"/>
              <a:gd name="connsiteX20" fmla="*/ 1450639 w 1526969"/>
              <a:gd name="connsiteY20" fmla="*/ 686965 h 1526969"/>
              <a:gd name="connsiteX21" fmla="*/ 1412455 w 1526969"/>
              <a:gd name="connsiteY21" fmla="*/ 725148 h 1526969"/>
              <a:gd name="connsiteX22" fmla="*/ 1323359 w 1526969"/>
              <a:gd name="connsiteY22" fmla="*/ 814244 h 1526969"/>
              <a:gd name="connsiteX23" fmla="*/ 1285195 w 1526969"/>
              <a:gd name="connsiteY23" fmla="*/ 776079 h 1526969"/>
              <a:gd name="connsiteX24" fmla="*/ 1374290 w 1526969"/>
              <a:gd name="connsiteY24" fmla="*/ 686984 h 1526969"/>
              <a:gd name="connsiteX25" fmla="*/ 763655 w 1526969"/>
              <a:gd name="connsiteY25" fmla="*/ 76349 h 1526969"/>
              <a:gd name="connsiteX26" fmla="*/ 38164 w 1526969"/>
              <a:gd name="connsiteY26" fmla="*/ 801840 h 1526969"/>
              <a:gd name="connsiteX27" fmla="*/ 0 w 1526969"/>
              <a:gd name="connsiteY27" fmla="*/ 763675 h 1526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526969" h="1526969">
                <a:moveTo>
                  <a:pt x="203609" y="712726"/>
                </a:moveTo>
                <a:lnTo>
                  <a:pt x="241774" y="750890"/>
                </a:lnTo>
                <a:lnTo>
                  <a:pt x="152679" y="839985"/>
                </a:lnTo>
                <a:lnTo>
                  <a:pt x="763313" y="1450619"/>
                </a:lnTo>
                <a:lnTo>
                  <a:pt x="1488804" y="725129"/>
                </a:lnTo>
                <a:lnTo>
                  <a:pt x="1526969" y="763293"/>
                </a:lnTo>
                <a:lnTo>
                  <a:pt x="801478" y="1488784"/>
                </a:lnTo>
                <a:lnTo>
                  <a:pt x="763294" y="1526968"/>
                </a:lnTo>
                <a:lnTo>
                  <a:pt x="763293" y="1526969"/>
                </a:lnTo>
                <a:lnTo>
                  <a:pt x="725129" y="1488804"/>
                </a:lnTo>
                <a:lnTo>
                  <a:pt x="725129" y="1488803"/>
                </a:lnTo>
                <a:lnTo>
                  <a:pt x="114495" y="878169"/>
                </a:lnTo>
                <a:lnTo>
                  <a:pt x="114494" y="878170"/>
                </a:lnTo>
                <a:lnTo>
                  <a:pt x="76330" y="840005"/>
                </a:lnTo>
                <a:lnTo>
                  <a:pt x="76330" y="840004"/>
                </a:lnTo>
                <a:lnTo>
                  <a:pt x="114514" y="801821"/>
                </a:lnTo>
                <a:close/>
                <a:moveTo>
                  <a:pt x="763675" y="0"/>
                </a:moveTo>
                <a:lnTo>
                  <a:pt x="801840" y="38164"/>
                </a:lnTo>
                <a:lnTo>
                  <a:pt x="801839" y="38165"/>
                </a:lnTo>
                <a:lnTo>
                  <a:pt x="1412474" y="648800"/>
                </a:lnTo>
                <a:lnTo>
                  <a:pt x="1450639" y="686965"/>
                </a:lnTo>
                <a:lnTo>
                  <a:pt x="1412455" y="725148"/>
                </a:lnTo>
                <a:lnTo>
                  <a:pt x="1323359" y="814244"/>
                </a:lnTo>
                <a:lnTo>
                  <a:pt x="1285195" y="776079"/>
                </a:lnTo>
                <a:lnTo>
                  <a:pt x="1374290" y="686984"/>
                </a:lnTo>
                <a:lnTo>
                  <a:pt x="763655" y="76349"/>
                </a:lnTo>
                <a:lnTo>
                  <a:pt x="38164" y="801840"/>
                </a:lnTo>
                <a:lnTo>
                  <a:pt x="0" y="763675"/>
                </a:lnTo>
                <a:close/>
              </a:path>
            </a:pathLst>
          </a:custGeom>
          <a:gradFill flip="none" rotWithShape="1">
            <a:gsLst>
              <a:gs pos="0">
                <a:schemeClr val="accent1">
                  <a:lumMod val="20000"/>
                  <a:lumOff val="80000"/>
                </a:schemeClr>
              </a:gs>
              <a:gs pos="51712">
                <a:schemeClr val="accent1"/>
              </a:gs>
              <a:gs pos="100000">
                <a:schemeClr val="tx2">
                  <a:lumMod val="20000"/>
                  <a:lumOff val="80000"/>
                </a:schemeClr>
              </a:gs>
            </a:gsLst>
            <a:lin ang="0" scaled="1"/>
            <a:tileRect/>
          </a:gradFill>
        </p:spPr>
        <p:txBody>
          <a:bodyPr anchor="ctr">
            <a:normAutofit/>
          </a:bodyPr>
          <a:lstStyle/>
          <a:p>
            <a:pPr algn="ctr" eaLnBrk="1" fontAlgn="auto" hangingPunct="1">
              <a:spcBef>
                <a:spcPts val="0"/>
              </a:spcBef>
              <a:spcAft>
                <a:spcPts val="0"/>
              </a:spcAft>
              <a:defRPr/>
            </a:pPr>
            <a:r>
              <a:rPr lang="zh-CN" altLang="en-US" b="1" dirty="0" smtClean="0">
                <a:solidFill>
                  <a:schemeClr val="accent1"/>
                </a:solidFill>
                <a:latin typeface="+mn-lt"/>
                <a:ea typeface="+mn-ea"/>
              </a:rPr>
              <a:t>教学重点</a:t>
            </a:r>
            <a:endParaRPr lang="zh-CN" altLang="en-US" b="1" dirty="0">
              <a:solidFill>
                <a:schemeClr val="accent1"/>
              </a:solidFill>
              <a:latin typeface="+mn-lt"/>
              <a:ea typeface="+mn-ea"/>
            </a:endParaRPr>
          </a:p>
        </p:txBody>
      </p:sp>
      <p:cxnSp>
        <p:nvCxnSpPr>
          <p:cNvPr id="9" name="直接连接符 8"/>
          <p:cNvCxnSpPr/>
          <p:nvPr/>
        </p:nvCxnSpPr>
        <p:spPr>
          <a:xfrm>
            <a:off x="2699792" y="2283718"/>
            <a:ext cx="49292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131840" y="1707654"/>
            <a:ext cx="3196590" cy="525016"/>
          </a:xfrm>
          <a:prstGeom prst="rect">
            <a:avLst/>
          </a:prstGeom>
          <a:noFill/>
        </p:spPr>
        <p:txBody>
          <a:bodyPr wrap="square" rtlCol="0" anchor="t">
            <a:spAutoFit/>
          </a:bodyPr>
          <a:lstStyle/>
          <a:p>
            <a:pPr>
              <a:lnSpc>
                <a:spcPct val="130000"/>
              </a:lnSpc>
            </a:pPr>
            <a:r>
              <a:rPr lang="zh-CN" altLang="en-US" sz="2400" b="1" dirty="0" smtClean="0">
                <a:solidFill>
                  <a:srgbClr val="C00000"/>
                </a:solidFill>
                <a:latin typeface="Arial" panose="020B0604020202020204" pitchFamily="34" charset="0"/>
                <a:ea typeface="微软雅黑" panose="020B0503020204020204" pitchFamily="34" charset="-122"/>
              </a:rPr>
              <a:t>习近平强军思想</a:t>
            </a:r>
          </a:p>
        </p:txBody>
      </p:sp>
      <p:cxnSp>
        <p:nvCxnSpPr>
          <p:cNvPr id="4" name="直接连接符 3"/>
          <p:cNvCxnSpPr/>
          <p:nvPr/>
        </p:nvCxnSpPr>
        <p:spPr>
          <a:xfrm>
            <a:off x="2699792" y="2931790"/>
            <a:ext cx="49292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2771800" y="3507854"/>
            <a:ext cx="49292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2786050" y="4138613"/>
            <a:ext cx="49292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786050" y="4618038"/>
            <a:ext cx="49292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2915816" y="2355726"/>
            <a:ext cx="3887574" cy="572464"/>
          </a:xfrm>
          <a:prstGeom prst="rect">
            <a:avLst/>
          </a:prstGeom>
          <a:noFill/>
        </p:spPr>
        <p:txBody>
          <a:bodyPr wrap="square" rtlCol="0" anchor="t">
            <a:spAutoFit/>
          </a:bodyPr>
          <a:lstStyle/>
          <a:p>
            <a:pPr>
              <a:lnSpc>
                <a:spcPct val="130000"/>
              </a:lnSpc>
            </a:pPr>
            <a:r>
              <a:rPr lang="zh-CN" altLang="en-US" sz="2400" b="1" dirty="0" smtClean="0">
                <a:solidFill>
                  <a:srgbClr val="C00000"/>
                </a:solidFill>
                <a:latin typeface="Arial" panose="020B0604020202020204" pitchFamily="34" charset="0"/>
                <a:ea typeface="微软雅黑" panose="020B0503020204020204" pitchFamily="34" charset="-122"/>
              </a:rPr>
              <a:t>   坚</a:t>
            </a:r>
            <a:r>
              <a:rPr lang="zh-CN" altLang="en-US" sz="2400" b="1" dirty="0" smtClean="0">
                <a:solidFill>
                  <a:srgbClr val="C00000"/>
                </a:solidFill>
                <a:latin typeface="Arial" panose="020B0604020202020204" pitchFamily="34" charset="0"/>
                <a:ea typeface="微软雅黑" panose="020B0503020204020204" pitchFamily="34" charset="-122"/>
              </a:rPr>
              <a:t>持党对军队的绝对领导</a:t>
            </a:r>
          </a:p>
        </p:txBody>
      </p:sp>
      <p:sp>
        <p:nvSpPr>
          <p:cNvPr id="11" name="文本框 10"/>
          <p:cNvSpPr txBox="1"/>
          <p:nvPr/>
        </p:nvSpPr>
        <p:spPr>
          <a:xfrm>
            <a:off x="2915816" y="3003798"/>
            <a:ext cx="3978275" cy="572464"/>
          </a:xfrm>
          <a:prstGeom prst="rect">
            <a:avLst/>
          </a:prstGeom>
          <a:noFill/>
        </p:spPr>
        <p:txBody>
          <a:bodyPr wrap="square" rtlCol="0" anchor="t">
            <a:spAutoFit/>
          </a:bodyPr>
          <a:lstStyle/>
          <a:p>
            <a:pPr>
              <a:lnSpc>
                <a:spcPct val="130000"/>
              </a:lnSpc>
            </a:pPr>
            <a:r>
              <a:rPr lang="zh-CN" altLang="en-US" sz="2400" b="1" dirty="0" smtClean="0">
                <a:solidFill>
                  <a:srgbClr val="002060"/>
                </a:solidFill>
                <a:latin typeface="Arial" panose="020B0604020202020204" pitchFamily="34" charset="0"/>
                <a:ea typeface="微软雅黑" panose="020B0503020204020204" pitchFamily="34" charset="-122"/>
              </a:rPr>
              <a:t>    富</a:t>
            </a:r>
            <a:r>
              <a:rPr lang="zh-CN" altLang="en-US" sz="2400" b="1" dirty="0" smtClean="0">
                <a:solidFill>
                  <a:srgbClr val="002060"/>
                </a:solidFill>
                <a:latin typeface="Arial" panose="020B0604020202020204" pitchFamily="34" charset="0"/>
                <a:ea typeface="微软雅黑" panose="020B0503020204020204" pitchFamily="34" charset="-122"/>
              </a:rPr>
              <a:t>国与强军相统一</a:t>
            </a:r>
          </a:p>
        </p:txBody>
      </p:sp>
      <p:sp>
        <p:nvSpPr>
          <p:cNvPr id="15" name="矩形 14"/>
          <p:cNvSpPr/>
          <p:nvPr/>
        </p:nvSpPr>
        <p:spPr>
          <a:xfrm>
            <a:off x="3275856" y="3723878"/>
            <a:ext cx="2031325" cy="461665"/>
          </a:xfrm>
          <a:prstGeom prst="rect">
            <a:avLst/>
          </a:prstGeom>
        </p:spPr>
        <p:txBody>
          <a:bodyPr wrap="none">
            <a:spAutoFit/>
          </a:bodyPr>
          <a:lstStyle/>
          <a:p>
            <a:r>
              <a:rPr lang="zh-CN" altLang="en-US" sz="2400" b="1" dirty="0" smtClean="0">
                <a:solidFill>
                  <a:srgbClr val="002060"/>
                </a:solidFill>
                <a:latin typeface="Arial" panose="020B0604020202020204" pitchFamily="34" charset="0"/>
                <a:ea typeface="微软雅黑" panose="020B0503020204020204" pitchFamily="34" charset="-122"/>
              </a:rPr>
              <a:t>建设一流军队</a:t>
            </a:r>
            <a:endParaRPr lang="zh-CN" altLang="en-US" sz="2400" b="1" dirty="0">
              <a:solidFill>
                <a:srgbClr val="002060"/>
              </a:solidFill>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MH_PageTitle"/>
          <p:cNvSpPr>
            <a:spLocks noGrp="1"/>
          </p:cNvSpPr>
          <p:nvPr>
            <p:ph type="title"/>
            <p:custDataLst>
              <p:tags r:id="rId2"/>
            </p:custDataLst>
          </p:nvPr>
        </p:nvSpPr>
        <p:spPr>
          <a:xfrm>
            <a:off x="1142976" y="1000114"/>
            <a:ext cx="4357718" cy="524696"/>
          </a:xfrm>
        </p:spPr>
        <p:txBody>
          <a:bodyPr/>
          <a:lstStyle/>
          <a:p>
            <a:pPr eaLnBrk="1" hangingPunct="1"/>
            <a:r>
              <a:rPr lang="zh-CN" altLang="en-US" dirty="0" smtClean="0">
                <a:solidFill>
                  <a:schemeClr val="tx1">
                    <a:lumMod val="50000"/>
                  </a:schemeClr>
                </a:solidFill>
              </a:rPr>
              <a:t>教学重难点</a:t>
            </a:r>
          </a:p>
        </p:txBody>
      </p:sp>
      <p:sp>
        <p:nvSpPr>
          <p:cNvPr id="3" name="MH_SubTitle_1"/>
          <p:cNvSpPr/>
          <p:nvPr>
            <p:custDataLst>
              <p:tags r:id="rId3"/>
            </p:custDataLst>
          </p:nvPr>
        </p:nvSpPr>
        <p:spPr>
          <a:xfrm>
            <a:off x="928662" y="2000246"/>
            <a:ext cx="1770062" cy="1327547"/>
          </a:xfrm>
          <a:custGeom>
            <a:avLst/>
            <a:gdLst>
              <a:gd name="connsiteX0" fmla="*/ 203609 w 1526969"/>
              <a:gd name="connsiteY0" fmla="*/ 712726 h 1526969"/>
              <a:gd name="connsiteX1" fmla="*/ 241774 w 1526969"/>
              <a:gd name="connsiteY1" fmla="*/ 750890 h 1526969"/>
              <a:gd name="connsiteX2" fmla="*/ 152679 w 1526969"/>
              <a:gd name="connsiteY2" fmla="*/ 839985 h 1526969"/>
              <a:gd name="connsiteX3" fmla="*/ 763313 w 1526969"/>
              <a:gd name="connsiteY3" fmla="*/ 1450619 h 1526969"/>
              <a:gd name="connsiteX4" fmla="*/ 1488804 w 1526969"/>
              <a:gd name="connsiteY4" fmla="*/ 725129 h 1526969"/>
              <a:gd name="connsiteX5" fmla="*/ 1526969 w 1526969"/>
              <a:gd name="connsiteY5" fmla="*/ 763293 h 1526969"/>
              <a:gd name="connsiteX6" fmla="*/ 801478 w 1526969"/>
              <a:gd name="connsiteY6" fmla="*/ 1488784 h 1526969"/>
              <a:gd name="connsiteX7" fmla="*/ 763294 w 1526969"/>
              <a:gd name="connsiteY7" fmla="*/ 1526968 h 1526969"/>
              <a:gd name="connsiteX8" fmla="*/ 763293 w 1526969"/>
              <a:gd name="connsiteY8" fmla="*/ 1526969 h 1526969"/>
              <a:gd name="connsiteX9" fmla="*/ 725129 w 1526969"/>
              <a:gd name="connsiteY9" fmla="*/ 1488804 h 1526969"/>
              <a:gd name="connsiteX10" fmla="*/ 725129 w 1526969"/>
              <a:gd name="connsiteY10" fmla="*/ 1488803 h 1526969"/>
              <a:gd name="connsiteX11" fmla="*/ 114495 w 1526969"/>
              <a:gd name="connsiteY11" fmla="*/ 878169 h 1526969"/>
              <a:gd name="connsiteX12" fmla="*/ 114494 w 1526969"/>
              <a:gd name="connsiteY12" fmla="*/ 878170 h 1526969"/>
              <a:gd name="connsiteX13" fmla="*/ 76330 w 1526969"/>
              <a:gd name="connsiteY13" fmla="*/ 840005 h 1526969"/>
              <a:gd name="connsiteX14" fmla="*/ 76330 w 1526969"/>
              <a:gd name="connsiteY14" fmla="*/ 840004 h 1526969"/>
              <a:gd name="connsiteX15" fmla="*/ 114514 w 1526969"/>
              <a:gd name="connsiteY15" fmla="*/ 801821 h 1526969"/>
              <a:gd name="connsiteX16" fmla="*/ 763675 w 1526969"/>
              <a:gd name="connsiteY16" fmla="*/ 0 h 1526969"/>
              <a:gd name="connsiteX17" fmla="*/ 801840 w 1526969"/>
              <a:gd name="connsiteY17" fmla="*/ 38164 h 1526969"/>
              <a:gd name="connsiteX18" fmla="*/ 801839 w 1526969"/>
              <a:gd name="connsiteY18" fmla="*/ 38165 h 1526969"/>
              <a:gd name="connsiteX19" fmla="*/ 1412474 w 1526969"/>
              <a:gd name="connsiteY19" fmla="*/ 648800 h 1526969"/>
              <a:gd name="connsiteX20" fmla="*/ 1450639 w 1526969"/>
              <a:gd name="connsiteY20" fmla="*/ 686965 h 1526969"/>
              <a:gd name="connsiteX21" fmla="*/ 1412455 w 1526969"/>
              <a:gd name="connsiteY21" fmla="*/ 725148 h 1526969"/>
              <a:gd name="connsiteX22" fmla="*/ 1323359 w 1526969"/>
              <a:gd name="connsiteY22" fmla="*/ 814244 h 1526969"/>
              <a:gd name="connsiteX23" fmla="*/ 1285195 w 1526969"/>
              <a:gd name="connsiteY23" fmla="*/ 776079 h 1526969"/>
              <a:gd name="connsiteX24" fmla="*/ 1374290 w 1526969"/>
              <a:gd name="connsiteY24" fmla="*/ 686984 h 1526969"/>
              <a:gd name="connsiteX25" fmla="*/ 763655 w 1526969"/>
              <a:gd name="connsiteY25" fmla="*/ 76349 h 1526969"/>
              <a:gd name="connsiteX26" fmla="*/ 38164 w 1526969"/>
              <a:gd name="connsiteY26" fmla="*/ 801840 h 1526969"/>
              <a:gd name="connsiteX27" fmla="*/ 0 w 1526969"/>
              <a:gd name="connsiteY27" fmla="*/ 763675 h 1526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526969" h="1526969">
                <a:moveTo>
                  <a:pt x="203609" y="712726"/>
                </a:moveTo>
                <a:lnTo>
                  <a:pt x="241774" y="750890"/>
                </a:lnTo>
                <a:lnTo>
                  <a:pt x="152679" y="839985"/>
                </a:lnTo>
                <a:lnTo>
                  <a:pt x="763313" y="1450619"/>
                </a:lnTo>
                <a:lnTo>
                  <a:pt x="1488804" y="725129"/>
                </a:lnTo>
                <a:lnTo>
                  <a:pt x="1526969" y="763293"/>
                </a:lnTo>
                <a:lnTo>
                  <a:pt x="801478" y="1488784"/>
                </a:lnTo>
                <a:lnTo>
                  <a:pt x="763294" y="1526968"/>
                </a:lnTo>
                <a:lnTo>
                  <a:pt x="763293" y="1526969"/>
                </a:lnTo>
                <a:lnTo>
                  <a:pt x="725129" y="1488804"/>
                </a:lnTo>
                <a:lnTo>
                  <a:pt x="725129" y="1488803"/>
                </a:lnTo>
                <a:lnTo>
                  <a:pt x="114495" y="878169"/>
                </a:lnTo>
                <a:lnTo>
                  <a:pt x="114494" y="878170"/>
                </a:lnTo>
                <a:lnTo>
                  <a:pt x="76330" y="840005"/>
                </a:lnTo>
                <a:lnTo>
                  <a:pt x="76330" y="840004"/>
                </a:lnTo>
                <a:lnTo>
                  <a:pt x="114514" y="801821"/>
                </a:lnTo>
                <a:close/>
                <a:moveTo>
                  <a:pt x="763675" y="0"/>
                </a:moveTo>
                <a:lnTo>
                  <a:pt x="801840" y="38164"/>
                </a:lnTo>
                <a:lnTo>
                  <a:pt x="801839" y="38165"/>
                </a:lnTo>
                <a:lnTo>
                  <a:pt x="1412474" y="648800"/>
                </a:lnTo>
                <a:lnTo>
                  <a:pt x="1450639" y="686965"/>
                </a:lnTo>
                <a:lnTo>
                  <a:pt x="1412455" y="725148"/>
                </a:lnTo>
                <a:lnTo>
                  <a:pt x="1323359" y="814244"/>
                </a:lnTo>
                <a:lnTo>
                  <a:pt x="1285195" y="776079"/>
                </a:lnTo>
                <a:lnTo>
                  <a:pt x="1374290" y="686984"/>
                </a:lnTo>
                <a:lnTo>
                  <a:pt x="763655" y="76349"/>
                </a:lnTo>
                <a:lnTo>
                  <a:pt x="38164" y="801840"/>
                </a:lnTo>
                <a:lnTo>
                  <a:pt x="0" y="763675"/>
                </a:lnTo>
                <a:close/>
              </a:path>
            </a:pathLst>
          </a:custGeom>
          <a:gradFill flip="none" rotWithShape="1">
            <a:gsLst>
              <a:gs pos="0">
                <a:schemeClr val="accent1">
                  <a:lumMod val="20000"/>
                  <a:lumOff val="80000"/>
                </a:schemeClr>
              </a:gs>
              <a:gs pos="51712">
                <a:schemeClr val="accent1"/>
              </a:gs>
              <a:gs pos="100000">
                <a:schemeClr val="tx2">
                  <a:lumMod val="20000"/>
                  <a:lumOff val="80000"/>
                </a:schemeClr>
              </a:gs>
            </a:gsLst>
            <a:lin ang="0" scaled="1"/>
            <a:tileRect/>
          </a:gradFill>
        </p:spPr>
        <p:txBody>
          <a:bodyPr anchor="ctr">
            <a:normAutofit/>
          </a:bodyPr>
          <a:lstStyle/>
          <a:p>
            <a:pPr algn="ctr" eaLnBrk="1" fontAlgn="auto" hangingPunct="1">
              <a:spcBef>
                <a:spcPts val="0"/>
              </a:spcBef>
              <a:spcAft>
                <a:spcPts val="0"/>
              </a:spcAft>
              <a:defRPr/>
            </a:pPr>
            <a:r>
              <a:rPr lang="zh-CN" altLang="en-US" b="1" dirty="0" smtClean="0">
                <a:solidFill>
                  <a:schemeClr val="accent1"/>
                </a:solidFill>
                <a:latin typeface="+mn-lt"/>
                <a:ea typeface="+mn-ea"/>
              </a:rPr>
              <a:t>教学难点</a:t>
            </a:r>
            <a:endParaRPr lang="zh-CN" altLang="en-US" b="1" dirty="0">
              <a:solidFill>
                <a:schemeClr val="accent1"/>
              </a:solidFill>
              <a:latin typeface="+mn-lt"/>
              <a:ea typeface="+mn-ea"/>
            </a:endParaRPr>
          </a:p>
        </p:txBody>
      </p:sp>
      <p:cxnSp>
        <p:nvCxnSpPr>
          <p:cNvPr id="9" name="直接连接符 8"/>
          <p:cNvCxnSpPr/>
          <p:nvPr/>
        </p:nvCxnSpPr>
        <p:spPr>
          <a:xfrm>
            <a:off x="2555776" y="2355726"/>
            <a:ext cx="49292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203848" y="1779662"/>
            <a:ext cx="3196590" cy="525016"/>
          </a:xfrm>
          <a:prstGeom prst="rect">
            <a:avLst/>
          </a:prstGeom>
          <a:noFill/>
        </p:spPr>
        <p:txBody>
          <a:bodyPr wrap="square" rtlCol="0" anchor="t">
            <a:spAutoFit/>
          </a:bodyPr>
          <a:lstStyle/>
          <a:p>
            <a:pPr>
              <a:lnSpc>
                <a:spcPct val="130000"/>
              </a:lnSpc>
            </a:pPr>
            <a:r>
              <a:rPr lang="zh-CN" altLang="en-US" sz="2400" b="1" dirty="0" smtClean="0">
                <a:solidFill>
                  <a:srgbClr val="002060"/>
                </a:solidFill>
                <a:latin typeface="Arial" panose="020B0604020202020204" pitchFamily="34" charset="0"/>
                <a:ea typeface="微软雅黑" panose="020B0503020204020204" pitchFamily="34" charset="-122"/>
              </a:rPr>
              <a:t>习近平强军思想</a:t>
            </a:r>
          </a:p>
        </p:txBody>
      </p:sp>
      <p:cxnSp>
        <p:nvCxnSpPr>
          <p:cNvPr id="4" name="直接连接符 3"/>
          <p:cNvCxnSpPr/>
          <p:nvPr/>
        </p:nvCxnSpPr>
        <p:spPr>
          <a:xfrm>
            <a:off x="2786050" y="3136583"/>
            <a:ext cx="49292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2786050" y="3630613"/>
            <a:ext cx="49292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2843808" y="2643758"/>
            <a:ext cx="5688632" cy="461665"/>
          </a:xfrm>
          <a:prstGeom prst="rect">
            <a:avLst/>
          </a:prstGeom>
          <a:noFill/>
        </p:spPr>
        <p:txBody>
          <a:bodyPr wrap="square" rtlCol="0" anchor="t">
            <a:spAutoFit/>
          </a:bodyPr>
          <a:lstStyle/>
          <a:p>
            <a:pPr lvl="0"/>
            <a:r>
              <a:rPr lang="zh-CN" altLang="zh-CN" sz="2400" b="1" dirty="0" smtClean="0">
                <a:solidFill>
                  <a:srgbClr val="002060"/>
                </a:solidFill>
              </a:rPr>
              <a:t>加快形成军民融合深度发展格局</a:t>
            </a:r>
            <a:endParaRPr lang="zh-CN" altLang="zh-CN" sz="2400" b="1" dirty="0">
              <a:solidFill>
                <a:srgbClr val="002060"/>
              </a:solidFill>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MH_PageTitle"/>
          <p:cNvSpPr>
            <a:spLocks noGrp="1"/>
          </p:cNvSpPr>
          <p:nvPr>
            <p:ph type="title"/>
            <p:custDataLst>
              <p:tags r:id="rId2"/>
            </p:custDataLst>
          </p:nvPr>
        </p:nvSpPr>
        <p:spPr>
          <a:xfrm>
            <a:off x="1214414" y="1000114"/>
            <a:ext cx="7376642" cy="524696"/>
          </a:xfrm>
        </p:spPr>
        <p:txBody>
          <a:bodyPr/>
          <a:lstStyle/>
          <a:p>
            <a:pPr eaLnBrk="1" hangingPunct="1"/>
            <a:r>
              <a:rPr lang="zh-CN" altLang="en-US" dirty="0" smtClean="0">
                <a:solidFill>
                  <a:schemeClr val="tx1">
                    <a:lumMod val="50000"/>
                  </a:schemeClr>
                </a:solidFill>
              </a:rPr>
              <a:t>教学准备</a:t>
            </a:r>
          </a:p>
        </p:txBody>
      </p:sp>
      <p:sp>
        <p:nvSpPr>
          <p:cNvPr id="5" name="MH_Other_1"/>
          <p:cNvSpPr/>
          <p:nvPr>
            <p:custDataLst>
              <p:tags r:id="rId3"/>
            </p:custDataLst>
          </p:nvPr>
        </p:nvSpPr>
        <p:spPr>
          <a:xfrm>
            <a:off x="1430338" y="1822847"/>
            <a:ext cx="704850" cy="5476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FFFFFF"/>
              </a:solidFill>
            </a:endParaRPr>
          </a:p>
        </p:txBody>
      </p:sp>
      <p:sp>
        <p:nvSpPr>
          <p:cNvPr id="6" name="MH_Other_2"/>
          <p:cNvSpPr/>
          <p:nvPr>
            <p:custDataLst>
              <p:tags r:id="rId4"/>
            </p:custDataLst>
          </p:nvPr>
        </p:nvSpPr>
        <p:spPr>
          <a:xfrm>
            <a:off x="1295401" y="1718072"/>
            <a:ext cx="974725" cy="757238"/>
          </a:xfrm>
          <a:custGeom>
            <a:avLst/>
            <a:gdLst>
              <a:gd name="connsiteX0" fmla="*/ 743029 w 757237"/>
              <a:gd name="connsiteY0" fmla="*/ 463225 h 783577"/>
              <a:gd name="connsiteX1" fmla="*/ 757237 w 757237"/>
              <a:gd name="connsiteY1" fmla="*/ 463225 h 783577"/>
              <a:gd name="connsiteX2" fmla="*/ 757237 w 757237"/>
              <a:gd name="connsiteY2" fmla="*/ 783577 h 783577"/>
              <a:gd name="connsiteX3" fmla="*/ 450056 w 757237"/>
              <a:gd name="connsiteY3" fmla="*/ 783577 h 783577"/>
              <a:gd name="connsiteX4" fmla="*/ 450056 w 757237"/>
              <a:gd name="connsiteY4" fmla="*/ 768874 h 783577"/>
              <a:gd name="connsiteX5" fmla="*/ 743029 w 757237"/>
              <a:gd name="connsiteY5" fmla="*/ 768874 h 783577"/>
              <a:gd name="connsiteX6" fmla="*/ 0 w 757237"/>
              <a:gd name="connsiteY6" fmla="*/ 463225 h 783577"/>
              <a:gd name="connsiteX7" fmla="*/ 14207 w 757237"/>
              <a:gd name="connsiteY7" fmla="*/ 463225 h 783577"/>
              <a:gd name="connsiteX8" fmla="*/ 14207 w 757237"/>
              <a:gd name="connsiteY8" fmla="*/ 768874 h 783577"/>
              <a:gd name="connsiteX9" fmla="*/ 307181 w 757237"/>
              <a:gd name="connsiteY9" fmla="*/ 768874 h 783577"/>
              <a:gd name="connsiteX10" fmla="*/ 307181 w 757237"/>
              <a:gd name="connsiteY10" fmla="*/ 783577 h 783577"/>
              <a:gd name="connsiteX11" fmla="*/ 0 w 757237"/>
              <a:gd name="connsiteY11" fmla="*/ 783577 h 783577"/>
              <a:gd name="connsiteX12" fmla="*/ 450056 w 757237"/>
              <a:gd name="connsiteY12" fmla="*/ 0 h 783577"/>
              <a:gd name="connsiteX13" fmla="*/ 757237 w 757237"/>
              <a:gd name="connsiteY13" fmla="*/ 0 h 783577"/>
              <a:gd name="connsiteX14" fmla="*/ 757237 w 757237"/>
              <a:gd name="connsiteY14" fmla="*/ 320350 h 783577"/>
              <a:gd name="connsiteX15" fmla="*/ 743029 w 757237"/>
              <a:gd name="connsiteY15" fmla="*/ 320350 h 783577"/>
              <a:gd name="connsiteX16" fmla="*/ 743029 w 757237"/>
              <a:gd name="connsiteY16" fmla="*/ 14702 h 783577"/>
              <a:gd name="connsiteX17" fmla="*/ 450056 w 757237"/>
              <a:gd name="connsiteY17" fmla="*/ 14702 h 783577"/>
              <a:gd name="connsiteX18" fmla="*/ 0 w 757237"/>
              <a:gd name="connsiteY18" fmla="*/ 0 h 783577"/>
              <a:gd name="connsiteX19" fmla="*/ 307181 w 757237"/>
              <a:gd name="connsiteY19" fmla="*/ 0 h 783577"/>
              <a:gd name="connsiteX20" fmla="*/ 307181 w 757237"/>
              <a:gd name="connsiteY20" fmla="*/ 14702 h 783577"/>
              <a:gd name="connsiteX21" fmla="*/ 14207 w 757237"/>
              <a:gd name="connsiteY21" fmla="*/ 14702 h 783577"/>
              <a:gd name="connsiteX22" fmla="*/ 14207 w 757237"/>
              <a:gd name="connsiteY22" fmla="*/ 320350 h 783577"/>
              <a:gd name="connsiteX23" fmla="*/ 0 w 757237"/>
              <a:gd name="connsiteY23" fmla="*/ 320350 h 78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57237" h="783577">
                <a:moveTo>
                  <a:pt x="743029" y="463225"/>
                </a:moveTo>
                <a:lnTo>
                  <a:pt x="757237" y="463225"/>
                </a:lnTo>
                <a:lnTo>
                  <a:pt x="757237" y="783577"/>
                </a:lnTo>
                <a:lnTo>
                  <a:pt x="450056" y="783577"/>
                </a:lnTo>
                <a:lnTo>
                  <a:pt x="450056" y="768874"/>
                </a:lnTo>
                <a:lnTo>
                  <a:pt x="743029" y="768874"/>
                </a:lnTo>
                <a:close/>
                <a:moveTo>
                  <a:pt x="0" y="463225"/>
                </a:moveTo>
                <a:lnTo>
                  <a:pt x="14207" y="463225"/>
                </a:lnTo>
                <a:lnTo>
                  <a:pt x="14207" y="768874"/>
                </a:lnTo>
                <a:lnTo>
                  <a:pt x="307181" y="768874"/>
                </a:lnTo>
                <a:lnTo>
                  <a:pt x="307181" y="783577"/>
                </a:lnTo>
                <a:lnTo>
                  <a:pt x="0" y="783577"/>
                </a:lnTo>
                <a:close/>
                <a:moveTo>
                  <a:pt x="450056" y="0"/>
                </a:moveTo>
                <a:lnTo>
                  <a:pt x="757237" y="0"/>
                </a:lnTo>
                <a:lnTo>
                  <a:pt x="757237" y="320350"/>
                </a:lnTo>
                <a:lnTo>
                  <a:pt x="743029" y="320350"/>
                </a:lnTo>
                <a:lnTo>
                  <a:pt x="743029" y="14702"/>
                </a:lnTo>
                <a:lnTo>
                  <a:pt x="450056" y="14702"/>
                </a:lnTo>
                <a:close/>
                <a:moveTo>
                  <a:pt x="0" y="0"/>
                </a:moveTo>
                <a:lnTo>
                  <a:pt x="307181" y="0"/>
                </a:lnTo>
                <a:lnTo>
                  <a:pt x="307181" y="14702"/>
                </a:lnTo>
                <a:lnTo>
                  <a:pt x="14207" y="14702"/>
                </a:lnTo>
                <a:lnTo>
                  <a:pt x="14207" y="320350"/>
                </a:lnTo>
                <a:lnTo>
                  <a:pt x="0" y="3203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053" name="MH_SubTitle_1"/>
          <p:cNvSpPr txBox="1">
            <a:spLocks noChangeArrowheads="1"/>
          </p:cNvSpPr>
          <p:nvPr>
            <p:custDataLst>
              <p:tags r:id="rId5"/>
            </p:custDataLst>
          </p:nvPr>
        </p:nvSpPr>
        <p:spPr bwMode="auto">
          <a:xfrm>
            <a:off x="2428860" y="1643056"/>
            <a:ext cx="5108575" cy="370284"/>
          </a:xfrm>
          <a:prstGeom prst="rect">
            <a:avLst/>
          </a:prstGeom>
          <a:noFill/>
          <a:ln w="9525">
            <a:noFill/>
            <a:miter lim="800000"/>
          </a:ln>
        </p:spPr>
        <p:txBody>
          <a:bodyPr lIns="0" tIns="0" rIns="0" bIns="0" anchor="b"/>
          <a:lstStyle/>
          <a:p>
            <a:pPr eaLnBrk="1" hangingPunct="1"/>
            <a:r>
              <a:rPr lang="zh-CN" altLang="en-US" sz="2000" b="1" dirty="0" smtClean="0">
                <a:solidFill>
                  <a:schemeClr val="accent1"/>
                </a:solidFill>
              </a:rPr>
              <a:t>教师准备</a:t>
            </a:r>
            <a:endParaRPr lang="zh-CN" altLang="en-US" sz="2000" b="1" dirty="0">
              <a:solidFill>
                <a:schemeClr val="accent1"/>
              </a:solidFill>
            </a:endParaRPr>
          </a:p>
        </p:txBody>
      </p:sp>
      <p:sp>
        <p:nvSpPr>
          <p:cNvPr id="8" name="MH_Text_1"/>
          <p:cNvSpPr txBox="1"/>
          <p:nvPr>
            <p:custDataLst>
              <p:tags r:id="rId6"/>
            </p:custDataLst>
          </p:nvPr>
        </p:nvSpPr>
        <p:spPr>
          <a:xfrm>
            <a:off x="2428860" y="2091369"/>
            <a:ext cx="5108575" cy="485773"/>
          </a:xfrm>
          <a:prstGeom prst="rect">
            <a:avLst/>
          </a:prstGeom>
          <a:noFill/>
        </p:spPr>
        <p:txBody>
          <a:bodyPr lIns="0" tIns="0" rIns="0" bIns="0">
            <a:normAutofit/>
          </a:bodyPr>
          <a:lstStyle/>
          <a:p>
            <a:pPr eaLnBrk="1" fontAlgn="auto" hangingPunct="1">
              <a:lnSpc>
                <a:spcPct val="120000"/>
              </a:lnSpc>
              <a:spcBef>
                <a:spcPts val="0"/>
              </a:spcBef>
              <a:spcAft>
                <a:spcPts val="0"/>
              </a:spcAft>
              <a:defRPr/>
            </a:pPr>
            <a:r>
              <a:rPr lang="zh-CN" altLang="en-US" sz="1600" dirty="0" smtClean="0">
                <a:solidFill>
                  <a:schemeClr val="tx1">
                    <a:lumMod val="50000"/>
                  </a:schemeClr>
                </a:solidFill>
                <a:latin typeface="+mn-lt"/>
                <a:ea typeface="+mn-ea"/>
              </a:rPr>
              <a:t>教学课件、教学视频、教学案例、下发任务评分表</a:t>
            </a:r>
            <a:endParaRPr lang="zh-CN" altLang="en-US" sz="1600" dirty="0">
              <a:solidFill>
                <a:schemeClr val="tx1">
                  <a:lumMod val="50000"/>
                </a:schemeClr>
              </a:solidFill>
              <a:latin typeface="+mn-lt"/>
              <a:ea typeface="+mn-ea"/>
            </a:endParaRPr>
          </a:p>
        </p:txBody>
      </p:sp>
      <p:sp>
        <p:nvSpPr>
          <p:cNvPr id="10" name="MH_Other_3"/>
          <p:cNvSpPr/>
          <p:nvPr>
            <p:custDataLst>
              <p:tags r:id="rId7"/>
            </p:custDataLst>
          </p:nvPr>
        </p:nvSpPr>
        <p:spPr>
          <a:xfrm>
            <a:off x="1430338" y="3301603"/>
            <a:ext cx="704850" cy="547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FFFFFF"/>
              </a:solidFill>
            </a:endParaRPr>
          </a:p>
        </p:txBody>
      </p:sp>
      <p:sp>
        <p:nvSpPr>
          <p:cNvPr id="11" name="MH_Other_4"/>
          <p:cNvSpPr/>
          <p:nvPr>
            <p:custDataLst>
              <p:tags r:id="rId8"/>
            </p:custDataLst>
          </p:nvPr>
        </p:nvSpPr>
        <p:spPr>
          <a:xfrm>
            <a:off x="1295401" y="3196828"/>
            <a:ext cx="974725" cy="757238"/>
          </a:xfrm>
          <a:custGeom>
            <a:avLst/>
            <a:gdLst>
              <a:gd name="connsiteX0" fmla="*/ 743029 w 757237"/>
              <a:gd name="connsiteY0" fmla="*/ 463225 h 783577"/>
              <a:gd name="connsiteX1" fmla="*/ 757237 w 757237"/>
              <a:gd name="connsiteY1" fmla="*/ 463225 h 783577"/>
              <a:gd name="connsiteX2" fmla="*/ 757237 w 757237"/>
              <a:gd name="connsiteY2" fmla="*/ 783577 h 783577"/>
              <a:gd name="connsiteX3" fmla="*/ 450056 w 757237"/>
              <a:gd name="connsiteY3" fmla="*/ 783577 h 783577"/>
              <a:gd name="connsiteX4" fmla="*/ 450056 w 757237"/>
              <a:gd name="connsiteY4" fmla="*/ 768874 h 783577"/>
              <a:gd name="connsiteX5" fmla="*/ 743029 w 757237"/>
              <a:gd name="connsiteY5" fmla="*/ 768874 h 783577"/>
              <a:gd name="connsiteX6" fmla="*/ 0 w 757237"/>
              <a:gd name="connsiteY6" fmla="*/ 463225 h 783577"/>
              <a:gd name="connsiteX7" fmla="*/ 14207 w 757237"/>
              <a:gd name="connsiteY7" fmla="*/ 463225 h 783577"/>
              <a:gd name="connsiteX8" fmla="*/ 14207 w 757237"/>
              <a:gd name="connsiteY8" fmla="*/ 768874 h 783577"/>
              <a:gd name="connsiteX9" fmla="*/ 307181 w 757237"/>
              <a:gd name="connsiteY9" fmla="*/ 768874 h 783577"/>
              <a:gd name="connsiteX10" fmla="*/ 307181 w 757237"/>
              <a:gd name="connsiteY10" fmla="*/ 783577 h 783577"/>
              <a:gd name="connsiteX11" fmla="*/ 0 w 757237"/>
              <a:gd name="connsiteY11" fmla="*/ 783577 h 783577"/>
              <a:gd name="connsiteX12" fmla="*/ 450056 w 757237"/>
              <a:gd name="connsiteY12" fmla="*/ 0 h 783577"/>
              <a:gd name="connsiteX13" fmla="*/ 757237 w 757237"/>
              <a:gd name="connsiteY13" fmla="*/ 0 h 783577"/>
              <a:gd name="connsiteX14" fmla="*/ 757237 w 757237"/>
              <a:gd name="connsiteY14" fmla="*/ 320350 h 783577"/>
              <a:gd name="connsiteX15" fmla="*/ 743029 w 757237"/>
              <a:gd name="connsiteY15" fmla="*/ 320350 h 783577"/>
              <a:gd name="connsiteX16" fmla="*/ 743029 w 757237"/>
              <a:gd name="connsiteY16" fmla="*/ 14702 h 783577"/>
              <a:gd name="connsiteX17" fmla="*/ 450056 w 757237"/>
              <a:gd name="connsiteY17" fmla="*/ 14702 h 783577"/>
              <a:gd name="connsiteX18" fmla="*/ 0 w 757237"/>
              <a:gd name="connsiteY18" fmla="*/ 0 h 783577"/>
              <a:gd name="connsiteX19" fmla="*/ 307181 w 757237"/>
              <a:gd name="connsiteY19" fmla="*/ 0 h 783577"/>
              <a:gd name="connsiteX20" fmla="*/ 307181 w 757237"/>
              <a:gd name="connsiteY20" fmla="*/ 14702 h 783577"/>
              <a:gd name="connsiteX21" fmla="*/ 14207 w 757237"/>
              <a:gd name="connsiteY21" fmla="*/ 14702 h 783577"/>
              <a:gd name="connsiteX22" fmla="*/ 14207 w 757237"/>
              <a:gd name="connsiteY22" fmla="*/ 320350 h 783577"/>
              <a:gd name="connsiteX23" fmla="*/ 0 w 757237"/>
              <a:gd name="connsiteY23" fmla="*/ 320350 h 78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57237" h="783577">
                <a:moveTo>
                  <a:pt x="743029" y="463225"/>
                </a:moveTo>
                <a:lnTo>
                  <a:pt x="757237" y="463225"/>
                </a:lnTo>
                <a:lnTo>
                  <a:pt x="757237" y="783577"/>
                </a:lnTo>
                <a:lnTo>
                  <a:pt x="450056" y="783577"/>
                </a:lnTo>
                <a:lnTo>
                  <a:pt x="450056" y="768874"/>
                </a:lnTo>
                <a:lnTo>
                  <a:pt x="743029" y="768874"/>
                </a:lnTo>
                <a:close/>
                <a:moveTo>
                  <a:pt x="0" y="463225"/>
                </a:moveTo>
                <a:lnTo>
                  <a:pt x="14207" y="463225"/>
                </a:lnTo>
                <a:lnTo>
                  <a:pt x="14207" y="768874"/>
                </a:lnTo>
                <a:lnTo>
                  <a:pt x="307181" y="768874"/>
                </a:lnTo>
                <a:lnTo>
                  <a:pt x="307181" y="783577"/>
                </a:lnTo>
                <a:lnTo>
                  <a:pt x="0" y="783577"/>
                </a:lnTo>
                <a:close/>
                <a:moveTo>
                  <a:pt x="450056" y="0"/>
                </a:moveTo>
                <a:lnTo>
                  <a:pt x="757237" y="0"/>
                </a:lnTo>
                <a:lnTo>
                  <a:pt x="757237" y="320350"/>
                </a:lnTo>
                <a:lnTo>
                  <a:pt x="743029" y="320350"/>
                </a:lnTo>
                <a:lnTo>
                  <a:pt x="743029" y="14702"/>
                </a:lnTo>
                <a:lnTo>
                  <a:pt x="450056" y="14702"/>
                </a:lnTo>
                <a:close/>
                <a:moveTo>
                  <a:pt x="0" y="0"/>
                </a:moveTo>
                <a:lnTo>
                  <a:pt x="307181" y="0"/>
                </a:lnTo>
                <a:lnTo>
                  <a:pt x="307181" y="14702"/>
                </a:lnTo>
                <a:lnTo>
                  <a:pt x="14207" y="14702"/>
                </a:lnTo>
                <a:lnTo>
                  <a:pt x="14207" y="320350"/>
                </a:lnTo>
                <a:lnTo>
                  <a:pt x="0" y="3203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057" name="MH_SubTitle_2"/>
          <p:cNvSpPr txBox="1">
            <a:spLocks noChangeArrowheads="1"/>
          </p:cNvSpPr>
          <p:nvPr>
            <p:custDataLst>
              <p:tags r:id="rId9"/>
            </p:custDataLst>
          </p:nvPr>
        </p:nvSpPr>
        <p:spPr bwMode="auto">
          <a:xfrm>
            <a:off x="2357422" y="3143254"/>
            <a:ext cx="5108575" cy="370285"/>
          </a:xfrm>
          <a:prstGeom prst="rect">
            <a:avLst/>
          </a:prstGeom>
          <a:noFill/>
          <a:ln w="9525">
            <a:noFill/>
            <a:miter lim="800000"/>
          </a:ln>
        </p:spPr>
        <p:txBody>
          <a:bodyPr lIns="0" tIns="0" rIns="0" bIns="0" anchor="b"/>
          <a:lstStyle/>
          <a:p>
            <a:pPr eaLnBrk="1" hangingPunct="1"/>
            <a:r>
              <a:rPr lang="zh-CN" altLang="en-US" sz="2000" b="1" dirty="0" smtClean="0">
                <a:solidFill>
                  <a:schemeClr val="accent2"/>
                </a:solidFill>
              </a:rPr>
              <a:t>学生准备</a:t>
            </a:r>
            <a:endParaRPr lang="zh-CN" altLang="en-US" sz="2000" b="1" dirty="0">
              <a:solidFill>
                <a:schemeClr val="accent2"/>
              </a:solidFill>
            </a:endParaRPr>
          </a:p>
        </p:txBody>
      </p:sp>
      <p:sp>
        <p:nvSpPr>
          <p:cNvPr id="13" name="MH_Text_2"/>
          <p:cNvSpPr txBox="1"/>
          <p:nvPr>
            <p:custDataLst>
              <p:tags r:id="rId10"/>
            </p:custDataLst>
          </p:nvPr>
        </p:nvSpPr>
        <p:spPr>
          <a:xfrm>
            <a:off x="2357422" y="3571882"/>
            <a:ext cx="6143668" cy="500066"/>
          </a:xfrm>
          <a:prstGeom prst="rect">
            <a:avLst/>
          </a:prstGeom>
          <a:noFill/>
        </p:spPr>
        <p:txBody>
          <a:bodyPr lIns="0" tIns="0" rIns="0" bIns="0">
            <a:noAutofit/>
          </a:bodyPr>
          <a:lstStyle/>
          <a:p>
            <a:pPr eaLnBrk="1" fontAlgn="auto" hangingPunct="1">
              <a:lnSpc>
                <a:spcPct val="120000"/>
              </a:lnSpc>
              <a:spcBef>
                <a:spcPts val="0"/>
              </a:spcBef>
              <a:spcAft>
                <a:spcPts val="0"/>
              </a:spcAft>
              <a:defRPr/>
            </a:pPr>
            <a:r>
              <a:rPr lang="zh-CN" altLang="en-US" sz="1600" dirty="0" smtClean="0">
                <a:solidFill>
                  <a:schemeClr val="tx1">
                    <a:lumMod val="50000"/>
                  </a:schemeClr>
                </a:solidFill>
              </a:rPr>
              <a:t>以小组为单位组织学习制作</a:t>
            </a:r>
            <a:r>
              <a:rPr lang="en-US" altLang="zh-CN" sz="1600" dirty="0" smtClean="0">
                <a:solidFill>
                  <a:schemeClr val="tx1">
                    <a:lumMod val="50000"/>
                  </a:schemeClr>
                </a:solidFill>
              </a:rPr>
              <a:t>PPT</a:t>
            </a:r>
            <a:r>
              <a:rPr lang="zh-CN" altLang="en-US" sz="1600" dirty="0" smtClean="0">
                <a:solidFill>
                  <a:schemeClr val="tx1">
                    <a:lumMod val="50000"/>
                  </a:schemeClr>
                </a:solidFill>
              </a:rPr>
              <a:t>、资料收集、分组讨论汇报等</a:t>
            </a:r>
            <a:endParaRPr lang="zh-CN" altLang="en-US" sz="1600" dirty="0">
              <a:solidFill>
                <a:schemeClr val="tx1">
                  <a:lumMod val="50000"/>
                </a:schemeClr>
              </a:solidFill>
              <a:latin typeface="+mn-lt"/>
              <a:ea typeface="+mn-ea"/>
            </a:endParaRPr>
          </a:p>
        </p:txBody>
      </p:sp>
      <p:sp>
        <p:nvSpPr>
          <p:cNvPr id="20" name="MH_Other_5"/>
          <p:cNvSpPr/>
          <p:nvPr>
            <p:custDataLst>
              <p:tags r:id="rId11"/>
            </p:custDataLst>
          </p:nvPr>
        </p:nvSpPr>
        <p:spPr bwMode="auto">
          <a:xfrm>
            <a:off x="1577976" y="1950244"/>
            <a:ext cx="398463" cy="297656"/>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defRPr/>
            </a:pPr>
            <a:endParaRPr lang="zh-CN" altLang="en-US">
              <a:solidFill>
                <a:srgbClr val="FFFFFF"/>
              </a:solidFill>
              <a:latin typeface="+mn-lt"/>
              <a:ea typeface="+mn-ea"/>
            </a:endParaRPr>
          </a:p>
        </p:txBody>
      </p:sp>
      <p:sp>
        <p:nvSpPr>
          <p:cNvPr id="23" name="MH_Other_6"/>
          <p:cNvSpPr>
            <a:spLocks noChangeAspect="1"/>
          </p:cNvSpPr>
          <p:nvPr>
            <p:custDataLst>
              <p:tags r:id="rId12"/>
            </p:custDataLst>
          </p:nvPr>
        </p:nvSpPr>
        <p:spPr bwMode="auto">
          <a:xfrm>
            <a:off x="1595439" y="3427810"/>
            <a:ext cx="396875" cy="295275"/>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eaLnBrk="1" fontAlgn="auto" hangingPunct="1">
              <a:spcBef>
                <a:spcPts val="0"/>
              </a:spcBef>
              <a:spcAft>
                <a:spcPts val="0"/>
              </a:spcAft>
              <a:defRPr/>
            </a:pPr>
            <a:endParaRPr lang="zh-CN" altLang="en-US">
              <a:solidFill>
                <a:srgbClr val="FFFFFF"/>
              </a:solidFill>
              <a:latin typeface="+mn-lt"/>
              <a:ea typeface="+mn-ea"/>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_TYPE" val="#NeiR#"/>
  <p:tag name="MH_NUMBER" val="1"/>
  <p:tag name="MH_CATEGORY" val="#TuWHP#"/>
  <p:tag name="MH_LAYOUT" val="SubTitleText"/>
  <p:tag name="MH" val="20170819174059"/>
  <p:tag name="MH_LIBRARY" val="GRAPHIC"/>
</p:tagLst>
</file>

<file path=ppt/tags/tag10.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平行四边形 85"/>
</p:tagLst>
</file>

<file path=ppt/tags/tag100.xml><?xml version="1.0" encoding="utf-8"?>
<p:tagLst xmlns:a="http://schemas.openxmlformats.org/drawingml/2006/main" xmlns:r="http://schemas.openxmlformats.org/officeDocument/2006/relationships" xmlns:p="http://schemas.openxmlformats.org/presentationml/2006/main">
  <p:tag name="MH" val="20170819220311"/>
  <p:tag name="MH_LIBRARY" val="GRAPHIC"/>
  <p:tag name="MH_TYPE" val="Other"/>
  <p:tag name="MH_ORDER" val="1"/>
</p:tagLst>
</file>

<file path=ppt/tags/tag101.xml><?xml version="1.0" encoding="utf-8"?>
<p:tagLst xmlns:a="http://schemas.openxmlformats.org/drawingml/2006/main" xmlns:r="http://schemas.openxmlformats.org/officeDocument/2006/relationships" xmlns:p="http://schemas.openxmlformats.org/presentationml/2006/main">
  <p:tag name="MH" val="20170819220311"/>
  <p:tag name="MH_LIBRARY" val="GRAPHIC"/>
  <p:tag name="MH_TYPE" val="Other"/>
  <p:tag name="MH_ORDER" val="2"/>
</p:tagLst>
</file>

<file path=ppt/tags/tag102.xml><?xml version="1.0" encoding="utf-8"?>
<p:tagLst xmlns:a="http://schemas.openxmlformats.org/drawingml/2006/main" xmlns:r="http://schemas.openxmlformats.org/officeDocument/2006/relationships" xmlns:p="http://schemas.openxmlformats.org/presentationml/2006/main">
  <p:tag name="MH" val="20170819220311"/>
  <p:tag name="MH_LIBRARY" val="GRAPHIC"/>
  <p:tag name="MH_TYPE" val="Other"/>
  <p:tag name="MH_ORDER" val="3"/>
</p:tagLst>
</file>

<file path=ppt/tags/tag103.xml><?xml version="1.0" encoding="utf-8"?>
<p:tagLst xmlns:a="http://schemas.openxmlformats.org/drawingml/2006/main" xmlns:r="http://schemas.openxmlformats.org/officeDocument/2006/relationships" xmlns:p="http://schemas.openxmlformats.org/presentationml/2006/main">
  <p:tag name="MH" val="20170819220311"/>
  <p:tag name="MH_LIBRARY" val="GRAPHIC"/>
  <p:tag name="MH_TYPE" val="Other"/>
  <p:tag name="MH_ORDER" val="4"/>
</p:tagLst>
</file>

<file path=ppt/tags/tag104.xml><?xml version="1.0" encoding="utf-8"?>
<p:tagLst xmlns:a="http://schemas.openxmlformats.org/drawingml/2006/main" xmlns:r="http://schemas.openxmlformats.org/officeDocument/2006/relationships" xmlns:p="http://schemas.openxmlformats.org/presentationml/2006/main">
  <p:tag name="MH" val="20170819220311"/>
  <p:tag name="MH_LIBRARY" val="GRAPHIC"/>
  <p:tag name="MH_TYPE" val="SubTitle"/>
  <p:tag name="MH_ORDER" val="1"/>
</p:tagLst>
</file>

<file path=ppt/tags/tag105.xml><?xml version="1.0" encoding="utf-8"?>
<p:tagLst xmlns:a="http://schemas.openxmlformats.org/drawingml/2006/main" xmlns:r="http://schemas.openxmlformats.org/officeDocument/2006/relationships" xmlns:p="http://schemas.openxmlformats.org/presentationml/2006/main">
  <p:tag name="MH" val="20170819192904"/>
  <p:tag name="MH_LIBRARY" val="GRAPHIC"/>
  <p:tag name="MH_TYPE" val="Picture"/>
  <p:tag name="MH_ORDER" val="1"/>
</p:tagLst>
</file>

<file path=ppt/tags/tag106.xml><?xml version="1.0" encoding="utf-8"?>
<p:tagLst xmlns:a="http://schemas.openxmlformats.org/drawingml/2006/main" xmlns:r="http://schemas.openxmlformats.org/officeDocument/2006/relationships" xmlns:p="http://schemas.openxmlformats.org/presentationml/2006/main">
  <p:tag name="MH" val="20170819192904"/>
  <p:tag name="MH_LIBRARY" val="GRAPHIC"/>
  <p:tag name="MH_TYPE" val="SubTitle"/>
  <p:tag name="MH_ORDER" val="1"/>
</p:tagLst>
</file>

<file path=ppt/tags/tag107.xml><?xml version="1.0" encoding="utf-8"?>
<p:tagLst xmlns:a="http://schemas.openxmlformats.org/drawingml/2006/main" xmlns:r="http://schemas.openxmlformats.org/officeDocument/2006/relationships" xmlns:p="http://schemas.openxmlformats.org/presentationml/2006/main">
  <p:tag name="MH" val="20170819184421"/>
  <p:tag name="MH_LIBRARY" val="GRAPHIC"/>
</p:tagLst>
</file>

<file path=ppt/tags/tag108.xml><?xml version="1.0" encoding="utf-8"?>
<p:tagLst xmlns:a="http://schemas.openxmlformats.org/drawingml/2006/main" xmlns:r="http://schemas.openxmlformats.org/officeDocument/2006/relationships" xmlns:p="http://schemas.openxmlformats.org/presentationml/2006/main">
  <p:tag name="MH" val="20170819184421"/>
  <p:tag name="MH_LIBRARY" val="GRAPHIC"/>
  <p:tag name="MH_ORDER" val="矩形 2"/>
</p:tagLst>
</file>

<file path=ppt/tags/tag109.xml><?xml version="1.0" encoding="utf-8"?>
<p:tagLst xmlns:a="http://schemas.openxmlformats.org/drawingml/2006/main" xmlns:r="http://schemas.openxmlformats.org/officeDocument/2006/relationships" xmlns:p="http://schemas.openxmlformats.org/presentationml/2006/main">
  <p:tag name="MH" val="20170819184421"/>
  <p:tag name="MH_LIBRARY" val="GRAPHIC"/>
  <p:tag name="MH_ORDER" val="文本框 4"/>
</p:tagLst>
</file>

<file path=ppt/tags/tag11.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矩形 86"/>
</p:tagLst>
</file>

<file path=ppt/tags/tag110.xml><?xml version="1.0" encoding="utf-8"?>
<p:tagLst xmlns:a="http://schemas.openxmlformats.org/drawingml/2006/main" xmlns:r="http://schemas.openxmlformats.org/officeDocument/2006/relationships" xmlns:p="http://schemas.openxmlformats.org/presentationml/2006/main">
  <p:tag name="MH" val="20170819184421"/>
  <p:tag name="MH_LIBRARY" val="GRAPHIC"/>
  <p:tag name="MH_ORDER" val="文本框 5"/>
</p:tagLst>
</file>

<file path=ppt/tags/tag111.xml><?xml version="1.0" encoding="utf-8"?>
<p:tagLst xmlns:a="http://schemas.openxmlformats.org/drawingml/2006/main" xmlns:r="http://schemas.openxmlformats.org/officeDocument/2006/relationships" xmlns:p="http://schemas.openxmlformats.org/presentationml/2006/main">
  <p:tag name="MH" val="20170819184421"/>
  <p:tag name="MH_LIBRARY" val="GRAPHIC"/>
  <p:tag name="MH_ORDER" val="Shape"/>
</p:tagLst>
</file>

<file path=ppt/tags/tag112.xml><?xml version="1.0" encoding="utf-8"?>
<p:tagLst xmlns:a="http://schemas.openxmlformats.org/drawingml/2006/main" xmlns:r="http://schemas.openxmlformats.org/officeDocument/2006/relationships" xmlns:p="http://schemas.openxmlformats.org/presentationml/2006/main">
  <p:tag name="MH" val="20170819184421"/>
  <p:tag name="MH_LIBRARY" val="GRAPHIC"/>
  <p:tag name="MH_ORDER" val="Shape"/>
</p:tagLst>
</file>

<file path=ppt/tags/tag113.xml><?xml version="1.0" encoding="utf-8"?>
<p:tagLst xmlns:a="http://schemas.openxmlformats.org/drawingml/2006/main" xmlns:r="http://schemas.openxmlformats.org/officeDocument/2006/relationships" xmlns:p="http://schemas.openxmlformats.org/presentationml/2006/main">
  <p:tag name="MH" val="20170819184421"/>
  <p:tag name="MH_LIBRARY" val="GRAPHIC"/>
  <p:tag name="MH_ORDER" val="文本框 3"/>
</p:tagLst>
</file>

<file path=ppt/tags/tag12.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椭圆 87"/>
</p:tagLst>
</file>

<file path=ppt/tags/tag13.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矩形 88"/>
</p:tagLst>
</file>

<file path=ppt/tags/tag14.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平行四边形 91"/>
</p:tagLst>
</file>

<file path=ppt/tags/tag15.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矩形 92"/>
</p:tagLst>
</file>

<file path=ppt/tags/tag16.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椭圆 93"/>
</p:tagLst>
</file>

<file path=ppt/tags/tag17.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文本框 1"/>
</p:tagLst>
</file>

<file path=ppt/tags/tag18.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矩形 88"/>
</p:tagLst>
</file>

<file path=ppt/tags/tag19.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矩形 88"/>
</p:tagLst>
</file>

<file path=ppt/tags/tag2.xml><?xml version="1.0" encoding="utf-8"?>
<p:tagLst xmlns:a="http://schemas.openxmlformats.org/drawingml/2006/main" xmlns:r="http://schemas.openxmlformats.org/officeDocument/2006/relationships" xmlns:p="http://schemas.openxmlformats.org/presentationml/2006/main">
  <p:tag name="MH_TYPE" val="#NeiR#"/>
  <p:tag name="MH_NUMBER" val="1"/>
  <p:tag name="MH_CATEGORY" val="#TuWHP#"/>
  <p:tag name="MH_LAYOUT" val="SubTitleText"/>
  <p:tag name="MH" val="20170819173240"/>
  <p:tag name="MH_LIBRARY" val="GRAPHIC"/>
</p:tagLst>
</file>

<file path=ppt/tags/tag20.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平行四边形 49"/>
</p:tagLst>
</file>

<file path=ppt/tags/tag21.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平行四边形 49"/>
</p:tagLst>
</file>

<file path=ppt/tags/tag22.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矩形 50"/>
</p:tagLst>
</file>

<file path=ppt/tags/tag23.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矩形 50"/>
</p:tagLst>
</file>

<file path=ppt/tags/tag24.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椭圆 93"/>
</p:tagLst>
</file>

<file path=ppt/tags/tag25.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椭圆 93"/>
</p:tagLst>
</file>

<file path=ppt/tags/tag26.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文本框 20"/>
</p:tagLst>
</file>

<file path=ppt/tags/tag27.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文本框 20"/>
</p:tagLst>
</file>

<file path=ppt/tags/tag28.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文本框 20"/>
</p:tagLst>
</file>

<file path=ppt/tags/tag29.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文本框 20"/>
</p:tagLst>
</file>

<file path=ppt/tags/tag3.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矩形 42"/>
</p:tagLst>
</file>

<file path=ppt/tags/tag30.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Text"/>
  <p:tag name="MH" val="20170819191331"/>
  <p:tag name="MH_LIBRARY" val="GRAPHIC"/>
</p:tagLst>
</file>

<file path=ppt/tags/tag31.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PageTitle"/>
  <p:tag name="MH_ORDER" val="PageTitle"/>
</p:tagLst>
</file>

<file path=ppt/tags/tag32.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SubTitle"/>
  <p:tag name="MH_ORDER" val="1"/>
</p:tagLst>
</file>

<file path=ppt/tags/tag33.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1"/>
</p:tagLst>
</file>

<file path=ppt/tags/tag34.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2"/>
</p:tagLst>
</file>

<file path=ppt/tags/tag35.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3"/>
</p:tagLst>
</file>

<file path=ppt/tags/tag36.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4"/>
</p:tagLst>
</file>

<file path=ppt/tags/tag37.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5"/>
</p:tagLst>
</file>

<file path=ppt/tags/tag38.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Text"/>
  <p:tag name="MH" val="20170819191331"/>
  <p:tag name="MH_LIBRARY" val="GRAPHIC"/>
</p:tagLst>
</file>

<file path=ppt/tags/tag39.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PageTitle"/>
  <p:tag name="MH_ORDER" val="PageTitle"/>
</p:tagLst>
</file>

<file path=ppt/tags/tag4.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矩形 45"/>
</p:tagLst>
</file>

<file path=ppt/tags/tag40.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SubTitle"/>
  <p:tag name="MH_ORDER" val="2"/>
</p:tagLst>
</file>

<file path=ppt/tags/tag41.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11"/>
</p:tagLst>
</file>

<file path=ppt/tags/tag42.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12"/>
</p:tagLst>
</file>

<file path=ppt/tags/tag43.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13"/>
</p:tagLst>
</file>

<file path=ppt/tags/tag44.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14"/>
</p:tagLst>
</file>

<file path=ppt/tags/tag45.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15"/>
</p:tagLst>
</file>

<file path=ppt/tags/tag46.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Text"/>
  <p:tag name="MH" val="20170819191331"/>
  <p:tag name="MH_LIBRARY" val="GRAPHIC"/>
</p:tagLst>
</file>

<file path=ppt/tags/tag47.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PageTitle"/>
  <p:tag name="MH_ORDER" val="PageTitle"/>
</p:tagLst>
</file>

<file path=ppt/tags/tag48.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SubTitle"/>
  <p:tag name="MH_ORDER" val="3"/>
</p:tagLst>
</file>

<file path=ppt/tags/tag49.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6"/>
</p:tagLst>
</file>

<file path=ppt/tags/tag5.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平行四边形 49"/>
</p:tagLst>
</file>

<file path=ppt/tags/tag50.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7"/>
</p:tagLst>
</file>

<file path=ppt/tags/tag51.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8"/>
</p:tagLst>
</file>

<file path=ppt/tags/tag52.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9"/>
</p:tagLst>
</file>

<file path=ppt/tags/tag53.xml><?xml version="1.0" encoding="utf-8"?>
<p:tagLst xmlns:a="http://schemas.openxmlformats.org/drawingml/2006/main" xmlns:r="http://schemas.openxmlformats.org/officeDocument/2006/relationships" xmlns:p="http://schemas.openxmlformats.org/presentationml/2006/main">
  <p:tag name="MH" val="20170819191331"/>
  <p:tag name="MH_LIBRARY" val="GRAPHIC"/>
  <p:tag name="MH_TYPE" val="Other"/>
  <p:tag name="MH_ORDER" val="10"/>
</p:tagLst>
</file>

<file path=ppt/tags/tag54.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BingLLB#"/>
  <p:tag name="MH_LAYOUT" val="SubTitleText"/>
  <p:tag name="MH" val="20170819191200"/>
  <p:tag name="MH_LIBRARY" val="GRAPHIC"/>
</p:tagLst>
</file>

<file path=ppt/tags/tag55.xml><?xml version="1.0" encoding="utf-8"?>
<p:tagLst xmlns:a="http://schemas.openxmlformats.org/drawingml/2006/main" xmlns:r="http://schemas.openxmlformats.org/officeDocument/2006/relationships" xmlns:p="http://schemas.openxmlformats.org/presentationml/2006/main">
  <p:tag name="MH" val="20170819191200"/>
  <p:tag name="MH_LIBRARY" val="GRAPHIC"/>
  <p:tag name="MH_TYPE" val="PageTitle"/>
  <p:tag name="MH_ORDER" val="PageTitle"/>
</p:tagLst>
</file>

<file path=ppt/tags/tag56.xml><?xml version="1.0" encoding="utf-8"?>
<p:tagLst xmlns:a="http://schemas.openxmlformats.org/drawingml/2006/main" xmlns:r="http://schemas.openxmlformats.org/officeDocument/2006/relationships" xmlns:p="http://schemas.openxmlformats.org/presentationml/2006/main">
  <p:tag name="MH" val="20170819191200"/>
  <p:tag name="MH_LIBRARY" val="GRAPHIC"/>
  <p:tag name="MH_TYPE" val="SubTitle"/>
  <p:tag name="MH_ORDER" val="1"/>
</p:tagLst>
</file>

<file path=ppt/tags/tag57.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BingLLB#"/>
  <p:tag name="MH_LAYOUT" val="SubTitleText"/>
  <p:tag name="MH" val="20170819191200"/>
  <p:tag name="MH_LIBRARY" val="GRAPHIC"/>
</p:tagLst>
</file>

<file path=ppt/tags/tag58.xml><?xml version="1.0" encoding="utf-8"?>
<p:tagLst xmlns:a="http://schemas.openxmlformats.org/drawingml/2006/main" xmlns:r="http://schemas.openxmlformats.org/officeDocument/2006/relationships" xmlns:p="http://schemas.openxmlformats.org/presentationml/2006/main">
  <p:tag name="MH" val="20170819191200"/>
  <p:tag name="MH_LIBRARY" val="GRAPHIC"/>
  <p:tag name="MH_TYPE" val="PageTitle"/>
  <p:tag name="MH_ORDER" val="PageTitle"/>
</p:tagLst>
</file>

<file path=ppt/tags/tag59.xml><?xml version="1.0" encoding="utf-8"?>
<p:tagLst xmlns:a="http://schemas.openxmlformats.org/drawingml/2006/main" xmlns:r="http://schemas.openxmlformats.org/officeDocument/2006/relationships" xmlns:p="http://schemas.openxmlformats.org/presentationml/2006/main">
  <p:tag name="MH" val="20170819191200"/>
  <p:tag name="MH_LIBRARY" val="GRAPHIC"/>
  <p:tag name="MH_TYPE" val="SubTitle"/>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矩形 50"/>
</p:tagLst>
</file>

<file path=ppt/tags/tag60.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BingLLB#"/>
  <p:tag name="MH_LAYOUT" val="SubTitleText"/>
  <p:tag name="MH" val="20170819192103"/>
  <p:tag name="MH_LIBRARY" val="GRAPHIC"/>
</p:tagLst>
</file>

<file path=ppt/tags/tag61.xml><?xml version="1.0" encoding="utf-8"?>
<p:tagLst xmlns:a="http://schemas.openxmlformats.org/drawingml/2006/main" xmlns:r="http://schemas.openxmlformats.org/officeDocument/2006/relationships" xmlns:p="http://schemas.openxmlformats.org/presentationml/2006/main">
  <p:tag name="MH" val="20170819192103"/>
  <p:tag name="MH_LIBRARY" val="GRAPHIC"/>
  <p:tag name="MH_TYPE" val="PageTitle"/>
  <p:tag name="MH_ORDER" val="PageTitle"/>
</p:tagLst>
</file>

<file path=ppt/tags/tag62.xml><?xml version="1.0" encoding="utf-8"?>
<p:tagLst xmlns:a="http://schemas.openxmlformats.org/drawingml/2006/main" xmlns:r="http://schemas.openxmlformats.org/officeDocument/2006/relationships" xmlns:p="http://schemas.openxmlformats.org/presentationml/2006/main">
  <p:tag name="MH" val="20170819192103"/>
  <p:tag name="MH_LIBRARY" val="GRAPHIC"/>
  <p:tag name="MH_TYPE" val="Other"/>
  <p:tag name="MH_ORDER" val="1"/>
</p:tagLst>
</file>

<file path=ppt/tags/tag63.xml><?xml version="1.0" encoding="utf-8"?>
<p:tagLst xmlns:a="http://schemas.openxmlformats.org/drawingml/2006/main" xmlns:r="http://schemas.openxmlformats.org/officeDocument/2006/relationships" xmlns:p="http://schemas.openxmlformats.org/presentationml/2006/main">
  <p:tag name="MH" val="20170819192103"/>
  <p:tag name="MH_LIBRARY" val="GRAPHIC"/>
  <p:tag name="MH_TYPE" val="Other"/>
  <p:tag name="MH_ORDER" val="2"/>
</p:tagLst>
</file>

<file path=ppt/tags/tag64.xml><?xml version="1.0" encoding="utf-8"?>
<p:tagLst xmlns:a="http://schemas.openxmlformats.org/drawingml/2006/main" xmlns:r="http://schemas.openxmlformats.org/officeDocument/2006/relationships" xmlns:p="http://schemas.openxmlformats.org/presentationml/2006/main">
  <p:tag name="MH" val="20170819192103"/>
  <p:tag name="MH_LIBRARY" val="GRAPHIC"/>
  <p:tag name="MH_TYPE" val="SubTitle"/>
  <p:tag name="MH_ORDER" val="1"/>
</p:tagLst>
</file>

<file path=ppt/tags/tag65.xml><?xml version="1.0" encoding="utf-8"?>
<p:tagLst xmlns:a="http://schemas.openxmlformats.org/drawingml/2006/main" xmlns:r="http://schemas.openxmlformats.org/officeDocument/2006/relationships" xmlns:p="http://schemas.openxmlformats.org/presentationml/2006/main">
  <p:tag name="MH" val="20170819192103"/>
  <p:tag name="MH_LIBRARY" val="GRAPHIC"/>
  <p:tag name="MH_TYPE" val="Text"/>
  <p:tag name="MH_ORDER" val="1"/>
</p:tagLst>
</file>

<file path=ppt/tags/tag66.xml><?xml version="1.0" encoding="utf-8"?>
<p:tagLst xmlns:a="http://schemas.openxmlformats.org/drawingml/2006/main" xmlns:r="http://schemas.openxmlformats.org/officeDocument/2006/relationships" xmlns:p="http://schemas.openxmlformats.org/presentationml/2006/main">
  <p:tag name="MH" val="20170819192103"/>
  <p:tag name="MH_LIBRARY" val="GRAPHIC"/>
  <p:tag name="MH_TYPE" val="Other"/>
  <p:tag name="MH_ORDER" val="3"/>
</p:tagLst>
</file>

<file path=ppt/tags/tag67.xml><?xml version="1.0" encoding="utf-8"?>
<p:tagLst xmlns:a="http://schemas.openxmlformats.org/drawingml/2006/main" xmlns:r="http://schemas.openxmlformats.org/officeDocument/2006/relationships" xmlns:p="http://schemas.openxmlformats.org/presentationml/2006/main">
  <p:tag name="MH" val="20170819192103"/>
  <p:tag name="MH_LIBRARY" val="GRAPHIC"/>
  <p:tag name="MH_TYPE" val="Other"/>
  <p:tag name="MH_ORDER" val="4"/>
</p:tagLst>
</file>

<file path=ppt/tags/tag68.xml><?xml version="1.0" encoding="utf-8"?>
<p:tagLst xmlns:a="http://schemas.openxmlformats.org/drawingml/2006/main" xmlns:r="http://schemas.openxmlformats.org/officeDocument/2006/relationships" xmlns:p="http://schemas.openxmlformats.org/presentationml/2006/main">
  <p:tag name="MH" val="20170819192103"/>
  <p:tag name="MH_LIBRARY" val="GRAPHIC"/>
  <p:tag name="MH_TYPE" val="SubTitle"/>
  <p:tag name="MH_ORDER" val="2"/>
</p:tagLst>
</file>

<file path=ppt/tags/tag69.xml><?xml version="1.0" encoding="utf-8"?>
<p:tagLst xmlns:a="http://schemas.openxmlformats.org/drawingml/2006/main" xmlns:r="http://schemas.openxmlformats.org/officeDocument/2006/relationships" xmlns:p="http://schemas.openxmlformats.org/presentationml/2006/main">
  <p:tag name="MH" val="20170819192103"/>
  <p:tag name="MH_LIBRARY" val="GRAPHIC"/>
  <p:tag name="MH_TYPE" val="Text"/>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椭圆 74"/>
</p:tagLst>
</file>

<file path=ppt/tags/tag70.xml><?xml version="1.0" encoding="utf-8"?>
<p:tagLst xmlns:a="http://schemas.openxmlformats.org/drawingml/2006/main" xmlns:r="http://schemas.openxmlformats.org/officeDocument/2006/relationships" xmlns:p="http://schemas.openxmlformats.org/presentationml/2006/main">
  <p:tag name="MH" val="20170819192103"/>
  <p:tag name="MH_LIBRARY" val="GRAPHIC"/>
  <p:tag name="MH_TYPE" val="Other"/>
  <p:tag name="MH_ORDER" val="5"/>
</p:tagLst>
</file>

<file path=ppt/tags/tag71.xml><?xml version="1.0" encoding="utf-8"?>
<p:tagLst xmlns:a="http://schemas.openxmlformats.org/drawingml/2006/main" xmlns:r="http://schemas.openxmlformats.org/officeDocument/2006/relationships" xmlns:p="http://schemas.openxmlformats.org/presentationml/2006/main">
  <p:tag name="MH" val="20170819192103"/>
  <p:tag name="MH_LIBRARY" val="GRAPHIC"/>
  <p:tag name="MH_TYPE" val="Other"/>
  <p:tag name="MH_ORDER" val="6"/>
</p:tagLst>
</file>

<file path=ppt/tags/tag72.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Text"/>
  <p:tag name="MH" val="20170819192618"/>
  <p:tag name="MH_LIBRARY" val="GRAPHIC"/>
</p:tagLst>
</file>

<file path=ppt/tags/tag73.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PageTitle"/>
  <p:tag name="MH_ORDER" val="PageTitle"/>
</p:tagLst>
</file>

<file path=ppt/tags/tag74.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1"/>
</p:tagLst>
</file>

<file path=ppt/tags/tag75.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2"/>
</p:tagLst>
</file>

<file path=ppt/tags/tag76.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3"/>
</p:tagLst>
</file>

<file path=ppt/tags/tag77.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SubTitle"/>
  <p:tag name="MH_ORDER" val="1"/>
</p:tagLst>
</file>

<file path=ppt/tags/tag78.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4"/>
</p:tagLst>
</file>

<file path=ppt/tags/tag79.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5"/>
</p:tagLst>
</file>

<file path=ppt/tags/tag8.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矩形 82"/>
</p:tagLst>
</file>

<file path=ppt/tags/tag80.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6"/>
</p:tagLst>
</file>

<file path=ppt/tags/tag81.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7"/>
</p:tagLst>
</file>

<file path=ppt/tags/tag82.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SubTitle"/>
  <p:tag name="MH_ORDER" val="2"/>
</p:tagLst>
</file>

<file path=ppt/tags/tag83.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8"/>
</p:tagLst>
</file>

<file path=ppt/tags/tag84.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9"/>
</p:tagLst>
</file>

<file path=ppt/tags/tag85.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10"/>
</p:tagLst>
</file>

<file path=ppt/tags/tag86.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11"/>
</p:tagLst>
</file>

<file path=ppt/tags/tag87.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SubTitle"/>
  <p:tag name="MH_ORDER" val="3"/>
</p:tagLst>
</file>

<file path=ppt/tags/tag88.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12"/>
</p:tagLst>
</file>

<file path=ppt/tags/tag89.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SubTitle"/>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70819221325"/>
  <p:tag name="MH_LIBRARY" val="GRAPHIC"/>
  <p:tag name="MH_ORDER" val="矩形 84"/>
</p:tagLst>
</file>

<file path=ppt/tags/tag90.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1"/>
</p:tagLst>
</file>

<file path=ppt/tags/tag91.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3"/>
</p:tagLst>
</file>

<file path=ppt/tags/tag92.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SubTitle"/>
  <p:tag name="MH_ORDER" val="1"/>
</p:tagLst>
</file>

<file path=ppt/tags/tag93.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2"/>
</p:tagLst>
</file>

<file path=ppt/tags/tag94.xml><?xml version="1.0" encoding="utf-8"?>
<p:tagLst xmlns:a="http://schemas.openxmlformats.org/drawingml/2006/main" xmlns:r="http://schemas.openxmlformats.org/officeDocument/2006/relationships" xmlns:p="http://schemas.openxmlformats.org/presentationml/2006/main">
  <p:tag name="MH" val="20170819192618"/>
  <p:tag name="MH_LIBRARY" val="GRAPHIC"/>
  <p:tag name="MH_TYPE" val="Other"/>
  <p:tag name="MH_ORDER" val="12"/>
</p:tagLst>
</file>

<file path=ppt/tags/tag95.xml><?xml version="1.0" encoding="utf-8"?>
<p:tagLst xmlns:a="http://schemas.openxmlformats.org/drawingml/2006/main" xmlns:r="http://schemas.openxmlformats.org/officeDocument/2006/relationships" xmlns:p="http://schemas.openxmlformats.org/presentationml/2006/main">
  <p:tag name="MH" val="20170819220311"/>
  <p:tag name="MH_LIBRARY" val="GRAPHIC"/>
  <p:tag name="MH_TYPE" val="Other"/>
  <p:tag name="MH_ORDER" val="1"/>
</p:tagLst>
</file>

<file path=ppt/tags/tag96.xml><?xml version="1.0" encoding="utf-8"?>
<p:tagLst xmlns:a="http://schemas.openxmlformats.org/drawingml/2006/main" xmlns:r="http://schemas.openxmlformats.org/officeDocument/2006/relationships" xmlns:p="http://schemas.openxmlformats.org/presentationml/2006/main">
  <p:tag name="MH" val="20170819220311"/>
  <p:tag name="MH_LIBRARY" val="GRAPHIC"/>
  <p:tag name="MH_TYPE" val="Other"/>
  <p:tag name="MH_ORDER" val="2"/>
</p:tagLst>
</file>

<file path=ppt/tags/tag97.xml><?xml version="1.0" encoding="utf-8"?>
<p:tagLst xmlns:a="http://schemas.openxmlformats.org/drawingml/2006/main" xmlns:r="http://schemas.openxmlformats.org/officeDocument/2006/relationships" xmlns:p="http://schemas.openxmlformats.org/presentationml/2006/main">
  <p:tag name="MH" val="20170819220311"/>
  <p:tag name="MH_LIBRARY" val="GRAPHIC"/>
  <p:tag name="MH_TYPE" val="Other"/>
  <p:tag name="MH_ORDER" val="3"/>
</p:tagLst>
</file>

<file path=ppt/tags/tag98.xml><?xml version="1.0" encoding="utf-8"?>
<p:tagLst xmlns:a="http://schemas.openxmlformats.org/drawingml/2006/main" xmlns:r="http://schemas.openxmlformats.org/officeDocument/2006/relationships" xmlns:p="http://schemas.openxmlformats.org/presentationml/2006/main">
  <p:tag name="MH" val="20170819220311"/>
  <p:tag name="MH_LIBRARY" val="GRAPHIC"/>
  <p:tag name="MH_TYPE" val="Other"/>
  <p:tag name="MH_ORDER" val="4"/>
</p:tagLst>
</file>

<file path=ppt/tags/tag99.xml><?xml version="1.0" encoding="utf-8"?>
<p:tagLst xmlns:a="http://schemas.openxmlformats.org/drawingml/2006/main" xmlns:r="http://schemas.openxmlformats.org/officeDocument/2006/relationships" xmlns:p="http://schemas.openxmlformats.org/presentationml/2006/main">
  <p:tag name="MH" val="20170819220311"/>
  <p:tag name="MH_LIBRARY" val="GRAPHIC"/>
  <p:tag name="MH_TYPE" val="SubTitle"/>
  <p:tag name="MH_ORDER" val="1"/>
</p:tagLst>
</file>

<file path=ppt/theme/theme1.xml><?xml version="1.0" encoding="utf-8"?>
<a:theme xmlns:a="http://schemas.openxmlformats.org/drawingml/2006/main" name="A000120140530A99PPBG">
  <a:themeElements>
    <a:clrScheme name="自定义 705">
      <a:dk1>
        <a:srgbClr val="5F5F5F"/>
      </a:dk1>
      <a:lt1>
        <a:srgbClr val="FFFFFF"/>
      </a:lt1>
      <a:dk2>
        <a:srgbClr val="FFFFFF"/>
      </a:dk2>
      <a:lt2>
        <a:srgbClr val="5F5F5F"/>
      </a:lt2>
      <a:accent1>
        <a:srgbClr val="D06240"/>
      </a:accent1>
      <a:accent2>
        <a:srgbClr val="F8A051"/>
      </a:accent2>
      <a:accent3>
        <a:srgbClr val="FFC000"/>
      </a:accent3>
      <a:accent4>
        <a:srgbClr val="A0A821"/>
      </a:accent4>
      <a:accent5>
        <a:srgbClr val="4985AD"/>
      </a:accent5>
      <a:accent6>
        <a:srgbClr val="232E5F"/>
      </a:accent6>
      <a:hlink>
        <a:srgbClr val="92D050"/>
      </a:hlink>
      <a:folHlink>
        <a:srgbClr val="8C8327"/>
      </a:folHlink>
    </a:clrScheme>
    <a:fontScheme name="自定义 2">
      <a:majorFont>
        <a:latin typeface="Baskerville Old Face"/>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A000120150822A26KPBG</Template>
  <TotalTime>87</TotalTime>
  <Words>3496</Words>
  <Application>Microsoft Office PowerPoint</Application>
  <PresentationFormat>全屏显示(16:9)</PresentationFormat>
  <Paragraphs>142</Paragraphs>
  <Slides>30</Slides>
  <Notes>0</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A000120140530A99PPBG</vt:lpstr>
      <vt:lpstr>幻灯片 1</vt:lpstr>
      <vt:lpstr>幻灯片 2</vt:lpstr>
      <vt:lpstr>幻灯片 3</vt:lpstr>
      <vt:lpstr>教学目标</vt:lpstr>
      <vt:lpstr>教学目标</vt:lpstr>
      <vt:lpstr>教学目标</vt:lpstr>
      <vt:lpstr>教学重难点</vt:lpstr>
      <vt:lpstr>教学重难点</vt:lpstr>
      <vt:lpstr>教学准备</vt:lpstr>
      <vt:lpstr>教学方法</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pc</dc:creator>
  <cp:lastModifiedBy>Administrator</cp:lastModifiedBy>
  <cp:revision>98</cp:revision>
  <dcterms:created xsi:type="dcterms:W3CDTF">2017-08-19T09:31:00Z</dcterms:created>
  <dcterms:modified xsi:type="dcterms:W3CDTF">2018-05-01T02:08:26Z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2052-10.1.0.6235</vt:lpwstr>
  </property>
</Properties>
</file>