
<file path=[Content_Types].xml><?xml version="1.0" encoding="utf-8"?>
<Types xmlns="http://schemas.openxmlformats.org/package/2006/content-types">
  <Override PartName="/ppt/slides/slide29.xml" ContentType="application/vnd.openxmlformats-officedocument.presentationml.slide+xml"/>
  <Override PartName="/ppt/tags/tag8.xml" ContentType="application/vnd.openxmlformats-officedocument.presentationml.tags+xml"/>
  <Override PartName="/ppt/tags/tag104.xml" ContentType="application/vnd.openxmlformats-officedocument.presentationml.tags+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tags/tag4.xml" ContentType="application/vnd.openxmlformats-officedocument.presentationml.tags+xml"/>
  <Override PartName="/ppt/tags/tag89.xml" ContentType="application/vnd.openxmlformats-officedocument.presentationml.tags+xml"/>
  <Override PartName="/ppt/tags/tag111.xml" ContentType="application/vnd.openxmlformats-officedocument.presentationml.tags+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ags/tag49.xml" ContentType="application/vnd.openxmlformats-officedocument.presentationml.tags+xml"/>
  <Override PartName="/ppt/tags/tag78.xml" ContentType="application/vnd.openxmlformats-officedocument.presentationml.tags+xml"/>
  <Override PartName="/ppt/tags/tag96.xml" ContentType="application/vnd.openxmlformats-officedocument.presentationml.tags+xml"/>
  <Override PartName="/ppt/tags/tag100.xml" ContentType="application/vnd.openxmlformats-officedocument.presentationml.tag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tags/tag38.xml" ContentType="application/vnd.openxmlformats-officedocument.presentationml.tags+xml"/>
  <Override PartName="/ppt/tags/tag56.xml" ContentType="application/vnd.openxmlformats-officedocument.presentationml.tags+xml"/>
  <Override PartName="/ppt/tags/tag67.xml" ContentType="application/vnd.openxmlformats-officedocument.presentationml.tags+xml"/>
  <Override PartName="/ppt/tags/tag85.xml" ContentType="application/vnd.openxmlformats-officedocument.presentationml.tags+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tags/tag16.xml" ContentType="application/vnd.openxmlformats-officedocument.presentationml.tags+xml"/>
  <Override PartName="/ppt/tags/tag27.xml" ContentType="application/vnd.openxmlformats-officedocument.presentationml.tags+xml"/>
  <Override PartName="/ppt/tags/tag45.xml" ContentType="application/vnd.openxmlformats-officedocument.presentationml.tags+xml"/>
  <Override PartName="/ppt/tags/tag63.xml" ContentType="application/vnd.openxmlformats-officedocument.presentationml.tags+xml"/>
  <Override PartName="/ppt/tags/tag74.xml" ContentType="application/vnd.openxmlformats-officedocument.presentationml.tags+xml"/>
  <Override PartName="/ppt/tags/tag92.xml" ContentType="application/vnd.openxmlformats-officedocument.presentationml.tags+xml"/>
  <Override PartName="/docProps/custom.xml" ContentType="application/vnd.openxmlformats-officedocument.custom-properties+xml"/>
  <Override PartName="/ppt/tags/tag34.xml" ContentType="application/vnd.openxmlformats-officedocument.presentationml.tags+xml"/>
  <Override PartName="/ppt/tags/tag52.xml" ContentType="application/vnd.openxmlformats-officedocument.presentationml.tags+xml"/>
  <Override PartName="/ppt/tags/tag81.xml" ContentType="application/vnd.openxmlformats-officedocument.presentationml.tags+xml"/>
  <Override PartName="/ppt/tags/tag109.xml" ContentType="application/vnd.openxmlformats-officedocument.presentationml.tags+xml"/>
  <Override PartName="/ppt/tags/tag12.xml" ContentType="application/vnd.openxmlformats-officedocument.presentationml.tags+xml"/>
  <Override PartName="/ppt/tags/tag23.xml" ContentType="application/vnd.openxmlformats-officedocument.presentationml.tags+xml"/>
  <Override PartName="/ppt/tags/tag41.xml" ContentType="application/vnd.openxmlformats-officedocument.presentationml.tags+xml"/>
  <Override PartName="/ppt/tags/tag70.xml" ContentType="application/vnd.openxmlformats-officedocument.presentationml.tags+xml"/>
  <Override PartName="/ppt/slides/slide9.xml" ContentType="application/vnd.openxmlformats-officedocument.presentationml.slide+xml"/>
  <Override PartName="/ppt/viewProps.xml" ContentType="application/vnd.openxmlformats-officedocument.presentationml.viewProps+xml"/>
  <Override PartName="/ppt/tags/tag9.xml" ContentType="application/vnd.openxmlformats-officedocument.presentationml.tags+xml"/>
  <Override PartName="/ppt/tags/tag30.xml" ContentType="application/vnd.openxmlformats-officedocument.presentationml.tags+xml"/>
  <Override PartName="/ppt/tags/tag105.xml" ContentType="application/vnd.openxmlformats-officedocument.presentationml.tag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ags/tag112.xml" ContentType="application/vnd.openxmlformats-officedocument.presentationml.tags+xml"/>
  <Override PartName="/ppt/slides/slide26.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ags/tag5.xml" ContentType="application/vnd.openxmlformats-officedocument.presentationml.tags+xml"/>
  <Override PartName="/ppt/tags/tag79.xml" ContentType="application/vnd.openxmlformats-officedocument.presentationml.tags+xml"/>
  <Override PartName="/ppt/tags/tag101.xml" ContentType="application/vnd.openxmlformats-officedocument.presentationml.tags+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tags/tag39.xml" ContentType="application/vnd.openxmlformats-officedocument.presentationml.tags+xml"/>
  <Override PartName="/ppt/tags/tag68.xml" ContentType="application/vnd.openxmlformats-officedocument.presentationml.tags+xml"/>
  <Override PartName="/ppt/tags/tag86.xml" ContentType="application/vnd.openxmlformats-officedocument.presentationml.tags+xml"/>
  <Override PartName="/ppt/tags/tag97.xml" ContentType="application/vnd.openxmlformats-officedocument.presentationml.tags+xml"/>
  <Override PartName="/ppt/presentation.xml" ContentType="application/vnd.openxmlformats-officedocument.presentationml.presentation.main+xml"/>
  <Override PartName="/ppt/slides/slide22.xml" ContentType="application/vnd.openxmlformats-officedocument.presentationml.slide+xml"/>
  <Override PartName="/ppt/tags/tag1.xml" ContentType="application/vnd.openxmlformats-officedocument.presentationml.tags+xml"/>
  <Override PartName="/ppt/tags/tag28.xml" ContentType="application/vnd.openxmlformats-officedocument.presentationml.tags+xml"/>
  <Override PartName="/ppt/tags/tag57.xml" ContentType="application/vnd.openxmlformats-officedocument.presentationml.tags+xml"/>
  <Override PartName="/ppt/tags/tag75.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tags/tag17.xml" ContentType="application/vnd.openxmlformats-officedocument.presentationml.tags+xml"/>
  <Override PartName="/ppt/tags/tag35.xml" ContentType="application/vnd.openxmlformats-officedocument.presentationml.tags+xml"/>
  <Override PartName="/ppt/tags/tag46.xml" ContentType="application/vnd.openxmlformats-officedocument.presentationml.tags+xml"/>
  <Override PartName="/ppt/tags/tag64.xml" ContentType="application/vnd.openxmlformats-officedocument.presentationml.tags+xml"/>
  <Override PartName="/ppt/tags/tag82.xml" ContentType="application/vnd.openxmlformats-officedocument.presentationml.tags+xml"/>
  <Override PartName="/ppt/tags/tag93.xml" ContentType="application/vnd.openxmlformats-officedocument.presentationml.tags+xml"/>
  <Override PartName="/ppt/slideLayouts/slideLayout10.xml" ContentType="application/vnd.openxmlformats-officedocument.presentationml.slideLayout+xml"/>
  <Override PartName="/ppt/tags/tag15.xml" ContentType="application/vnd.openxmlformats-officedocument.presentationml.tags+xml"/>
  <Override PartName="/ppt/tags/tag24.xml" ContentType="application/vnd.openxmlformats-officedocument.presentationml.tags+xml"/>
  <Override PartName="/ppt/tags/tag33.xml" ContentType="application/vnd.openxmlformats-officedocument.presentationml.tags+xml"/>
  <Override PartName="/ppt/tags/tag44.xml" ContentType="application/vnd.openxmlformats-officedocument.presentationml.tags+xml"/>
  <Override PartName="/ppt/tags/tag53.xml" ContentType="application/vnd.openxmlformats-officedocument.presentationml.tags+xml"/>
  <Override PartName="/ppt/tags/tag62.xml" ContentType="application/vnd.openxmlformats-officedocument.presentationml.tags+xml"/>
  <Override PartName="/ppt/tags/tag71.xml" ContentType="application/vnd.openxmlformats-officedocument.presentationml.tags+xml"/>
  <Override PartName="/ppt/tags/tag80.xml" ContentType="application/vnd.openxmlformats-officedocument.presentationml.tags+xml"/>
  <Override PartName="/ppt/tags/tag91.xml" ContentType="application/vnd.openxmlformats-officedocument.presentationml.tags+xml"/>
  <Override PartName="/ppt/tags/tag13.xml" ContentType="application/vnd.openxmlformats-officedocument.presentationml.tags+xml"/>
  <Override PartName="/ppt/tags/tag22.xml" ContentType="application/vnd.openxmlformats-officedocument.presentationml.tags+xml"/>
  <Override PartName="/ppt/tags/tag31.xml" ContentType="application/vnd.openxmlformats-officedocument.presentationml.tags+xml"/>
  <Override PartName="/ppt/tags/tag40.xml" ContentType="application/vnd.openxmlformats-officedocument.presentationml.tags+xml"/>
  <Override PartName="/ppt/tags/tag42.xml" ContentType="application/vnd.openxmlformats-officedocument.presentationml.tags+xml"/>
  <Override PartName="/ppt/tags/tag51.xml" ContentType="application/vnd.openxmlformats-officedocument.presentationml.tags+xml"/>
  <Override PartName="/ppt/tags/tag60.xml" ContentType="application/vnd.openxmlformats-officedocument.presentationml.tags+xml"/>
  <Override PartName="/ppt/tags/tag108.xml" ContentType="application/vnd.openxmlformats-officedocument.presentationml.tags+xml"/>
  <Override PartName="/ppt/slides/slide8.xml" ContentType="application/vnd.openxmlformats-officedocument.presentationml.slide+xml"/>
  <Override PartName="/ppt/tags/tag11.xml" ContentType="application/vnd.openxmlformats-officedocument.presentationml.tags+xml"/>
  <Override PartName="/ppt/tags/tag20.xml" ContentType="application/vnd.openxmlformats-officedocument.presentationml.tags+xml"/>
  <Override PartName="/ppt/tags/tag106.xml" ContentType="application/vnd.openxmlformats-officedocument.presentationml.tags+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tags/tag6.xml" ContentType="application/vnd.openxmlformats-officedocument.presentationml.tags+xml"/>
  <Override PartName="/ppt/tags/tag113.xml" ContentType="application/vnd.openxmlformats-officedocument.presentationml.tags+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ags/tag98.xml" ContentType="application/vnd.openxmlformats-officedocument.presentationml.tags+xml"/>
  <Override PartName="/ppt/tags/tag102.xml" ContentType="application/vnd.openxmlformats-officedocument.presentationml.tags+xml"/>
  <Override PartName="/ppt/slides/slide2.xml" ContentType="application/vnd.openxmlformats-officedocument.presentationml.slide+xml"/>
  <Override PartName="/ppt/slides/slide16.xml" ContentType="application/vnd.openxmlformats-officedocument.presentationml.slide+xml"/>
  <Override PartName="/ppt/tags/tag2.xml" ContentType="application/vnd.openxmlformats-officedocument.presentationml.tags+xml"/>
  <Override PartName="/ppt/tags/tag58.xml" ContentType="application/vnd.openxmlformats-officedocument.presentationml.tags+xml"/>
  <Override PartName="/ppt/tags/tag69.xml" ContentType="application/vnd.openxmlformats-officedocument.presentationml.tags+xml"/>
  <Override PartName="/ppt/tags/tag87.xml" ContentType="application/vnd.openxmlformats-officedocument.presentationml.tags+xml"/>
  <Default Extension="rels" ContentType="application/vnd.openxmlformats-package.relationships+xml"/>
  <Override PartName="/ppt/slides/slide23.xml" ContentType="application/vnd.openxmlformats-officedocument.presentationml.slide+xml"/>
  <Override PartName="/ppt/tags/tag29.xml" ContentType="application/vnd.openxmlformats-officedocument.presentationml.tags+xml"/>
  <Override PartName="/ppt/tags/tag47.xml" ContentType="application/vnd.openxmlformats-officedocument.presentationml.tags+xml"/>
  <Override PartName="/ppt/tags/tag76.xml" ContentType="application/vnd.openxmlformats-officedocument.presentationml.tags+xml"/>
  <Override PartName="/ppt/tags/tag94.xml" ContentType="application/vnd.openxmlformats-officedocument.presentationml.tags+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tags/tag18.xml" ContentType="application/vnd.openxmlformats-officedocument.presentationml.tags+xml"/>
  <Override PartName="/ppt/tags/tag36.xml" ContentType="application/vnd.openxmlformats-officedocument.presentationml.tags+xml"/>
  <Override PartName="/ppt/tags/tag54.xml" ContentType="application/vnd.openxmlformats-officedocument.presentationml.tags+xml"/>
  <Override PartName="/ppt/tags/tag65.xml" ContentType="application/vnd.openxmlformats-officedocument.presentationml.tags+xml"/>
  <Override PartName="/ppt/tags/tag83.xml" ContentType="application/vnd.openxmlformats-officedocument.presentationml.tags+xml"/>
  <Override PartName="/ppt/tags/tag14.xml" ContentType="application/vnd.openxmlformats-officedocument.presentationml.tags+xml"/>
  <Override PartName="/ppt/tags/tag25.xml" ContentType="application/vnd.openxmlformats-officedocument.presentationml.tags+xml"/>
  <Override PartName="/ppt/tags/tag43.xml" ContentType="application/vnd.openxmlformats-officedocument.presentationml.tags+xml"/>
  <Override PartName="/ppt/tags/tag61.xml" ContentType="application/vnd.openxmlformats-officedocument.presentationml.tags+xml"/>
  <Override PartName="/ppt/tags/tag72.xml" ContentType="application/vnd.openxmlformats-officedocument.presentationml.tags+xml"/>
  <Override PartName="/ppt/tags/tag90.xml" ContentType="application/vnd.openxmlformats-officedocument.presentationml.tags+xml"/>
  <Override PartName="/ppt/tags/tag32.xml" ContentType="application/vnd.openxmlformats-officedocument.presentationml.tags+xml"/>
  <Override PartName="/ppt/tags/tag50.xml" ContentType="application/vnd.openxmlformats-officedocument.presentationml.tags+xml"/>
  <Override PartName="/ppt/tags/tag107.xml" ContentType="application/vnd.openxmlformats-officedocument.presentationml.tags+xml"/>
  <Override PartName="/ppt/slides/slide7.xml" ContentType="application/vnd.openxmlformats-officedocument.presentationml.slide+xml"/>
  <Override PartName="/ppt/slideLayouts/slideLayout9.xml" ContentType="application/vnd.openxmlformats-officedocument.presentationml.slideLayout+xml"/>
  <Override PartName="/ppt/tags/tag10.xml" ContentType="application/vnd.openxmlformats-officedocument.presentationml.tags+xml"/>
  <Override PartName="/ppt/tags/tag21.xml" ContentType="application/vnd.openxmlformats-officedocument.presentationml.tags+xml"/>
  <Override PartName="/ppt/slides/slide28.xml" ContentType="application/vnd.openxmlformats-officedocument.presentationml.slide+xml"/>
  <Override PartName="/ppt/tags/tag7.xml" ContentType="application/vnd.openxmlformats-officedocument.presentationml.tags+xml"/>
  <Override PartName="/ppt/tags/tag103.xml" ContentType="application/vnd.openxmlformats-officedocument.presentationml.tag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tags/tag99.xml" ContentType="application/vnd.openxmlformats-officedocument.presentationml.tags+xml"/>
  <Override PartName="/ppt/tags/tag110.xml" ContentType="application/vnd.openxmlformats-officedocument.presentationml.tags+xml"/>
  <Override PartName="/ppt/slides/slide24.xml" ContentType="application/vnd.openxmlformats-officedocument.presentationml.slide+xml"/>
  <Default Extension="jpeg" ContentType="image/jpeg"/>
  <Override PartName="/ppt/tags/tag3.xml" ContentType="application/vnd.openxmlformats-officedocument.presentationml.tags+xml"/>
  <Override PartName="/ppt/tags/tag59.xml" ContentType="application/vnd.openxmlformats-officedocument.presentationml.tags+xml"/>
  <Override PartName="/ppt/tags/tag77.xml" ContentType="application/vnd.openxmlformats-officedocument.presentationml.tags+xml"/>
  <Override PartName="/ppt/tags/tag88.xml" ContentType="application/vnd.openxmlformats-officedocument.presentationml.tags+xml"/>
  <Override PartName="/ppt/slides/slide13.xml" ContentType="application/vnd.openxmlformats-officedocument.presentationml.slide+xml"/>
  <Override PartName="/ppt/slideLayouts/slideLayout1.xml" ContentType="application/vnd.openxmlformats-officedocument.presentationml.slideLayout+xml"/>
  <Override PartName="/ppt/tags/tag19.xml" ContentType="application/vnd.openxmlformats-officedocument.presentationml.tags+xml"/>
  <Override PartName="/ppt/tags/tag37.xml" ContentType="application/vnd.openxmlformats-officedocument.presentationml.tags+xml"/>
  <Override PartName="/ppt/tags/tag48.xml" ContentType="application/vnd.openxmlformats-officedocument.presentationml.tags+xml"/>
  <Override PartName="/ppt/tags/tag66.xml" ContentType="application/vnd.openxmlformats-officedocument.presentationml.tags+xml"/>
  <Override PartName="/ppt/tags/tag84.xml" ContentType="application/vnd.openxmlformats-officedocument.presentationml.tags+xml"/>
  <Override PartName="/ppt/tags/tag95.xml" ContentType="application/vnd.openxmlformats-officedocument.presentationml.tags+xml"/>
  <Override PartName="/ppt/slides/slide20.xml" ContentType="application/vnd.openxmlformats-officedocument.presentationml.slide+xml"/>
  <Override PartName="/ppt/tags/tag26.xml" ContentType="application/vnd.openxmlformats-officedocument.presentationml.tags+xml"/>
  <Override PartName="/ppt/tags/tag55.xml" ContentType="application/vnd.openxmlformats-officedocument.presentationml.tags+xml"/>
  <Override PartName="/ppt/tags/tag73.xml" ContentType="application/vnd.openxmlformats-officedocument.presentationml.tag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2"/>
  </p:notesMasterIdLst>
  <p:sldIdLst>
    <p:sldId id="264" r:id="rId2"/>
    <p:sldId id="261" r:id="rId3"/>
    <p:sldId id="317" r:id="rId4"/>
    <p:sldId id="302" r:id="rId5"/>
    <p:sldId id="330" r:id="rId6"/>
    <p:sldId id="331" r:id="rId7"/>
    <p:sldId id="299" r:id="rId8"/>
    <p:sldId id="333" r:id="rId9"/>
    <p:sldId id="303" r:id="rId10"/>
    <p:sldId id="304" r:id="rId11"/>
    <p:sldId id="312" r:id="rId12"/>
    <p:sldId id="402" r:id="rId13"/>
    <p:sldId id="318" r:id="rId14"/>
    <p:sldId id="334" r:id="rId15"/>
    <p:sldId id="403" r:id="rId16"/>
    <p:sldId id="352" r:id="rId17"/>
    <p:sldId id="405" r:id="rId18"/>
    <p:sldId id="404" r:id="rId19"/>
    <p:sldId id="410" r:id="rId20"/>
    <p:sldId id="411" r:id="rId21"/>
    <p:sldId id="409" r:id="rId22"/>
    <p:sldId id="408" r:id="rId23"/>
    <p:sldId id="407" r:id="rId24"/>
    <p:sldId id="406" r:id="rId25"/>
    <p:sldId id="416" r:id="rId26"/>
    <p:sldId id="415" r:id="rId27"/>
    <p:sldId id="414" r:id="rId28"/>
    <p:sldId id="413" r:id="rId29"/>
    <p:sldId id="412" r:id="rId30"/>
    <p:sldId id="295" r:id="rId31"/>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FFFF99"/>
    <a:srgbClr val="FFCC66"/>
    <a:srgbClr val="FFECA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0" autoAdjust="0"/>
    <p:restoredTop sz="94660"/>
  </p:normalViewPr>
  <p:slideViewPr>
    <p:cSldViewPr>
      <p:cViewPr varScale="1">
        <p:scale>
          <a:sx n="87" d="100"/>
          <a:sy n="87" d="100"/>
        </p:scale>
        <p:origin x="-882" y="18"/>
      </p:cViewPr>
      <p:guideLst>
        <p:guide orient="horz" pos="1620"/>
        <p:guide pos="294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05EF49-235B-4EA3-816A-FDC9B75B1C8E}" type="datetimeFigureOut">
              <a:rPr lang="zh-CN" altLang="en-US" smtClean="0"/>
              <a:pPr/>
              <a:t>2018/5/1</a:t>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1B3104B-2CA9-4DA5-8D7D-A36E90F934CE}"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标题幻灯片">
    <p:spTree>
      <p:nvGrpSpPr>
        <p:cNvPr id="1" name=""/>
        <p:cNvGrpSpPr/>
        <p:nvPr/>
      </p:nvGrpSpPr>
      <p:grpSpPr>
        <a:xfrm>
          <a:off x="0" y="0"/>
          <a:ext cx="0" cy="0"/>
          <a:chOff x="0" y="0"/>
          <a:chExt cx="0" cy="0"/>
        </a:xfrm>
      </p:grpSpPr>
      <p:sp>
        <p:nvSpPr>
          <p:cNvPr id="13" name="等腰三角形 12"/>
          <p:cNvSpPr/>
          <p:nvPr/>
        </p:nvSpPr>
        <p:spPr>
          <a:xfrm flipV="1">
            <a:off x="5854149" y="1"/>
            <a:ext cx="3299791" cy="5178287"/>
          </a:xfrm>
          <a:custGeom>
            <a:avLst/>
            <a:gdLst>
              <a:gd name="connsiteX0" fmla="*/ 0 w 4134678"/>
              <a:gd name="connsiteY0" fmla="*/ 6149009 h 6149009"/>
              <a:gd name="connsiteX1" fmla="*/ 2067339 w 4134678"/>
              <a:gd name="connsiteY1" fmla="*/ 0 h 6149009"/>
              <a:gd name="connsiteX2" fmla="*/ 4134678 w 4134678"/>
              <a:gd name="connsiteY2" fmla="*/ 6149009 h 6149009"/>
              <a:gd name="connsiteX3" fmla="*/ 0 w 4134678"/>
              <a:gd name="connsiteY3" fmla="*/ 6149009 h 6149009"/>
              <a:gd name="connsiteX0-1" fmla="*/ 0 w 4134678"/>
              <a:gd name="connsiteY0-2" fmla="*/ 6864626 h 6864626"/>
              <a:gd name="connsiteX1-3" fmla="*/ 4081669 w 4134678"/>
              <a:gd name="connsiteY1-4" fmla="*/ 0 h 6864626"/>
              <a:gd name="connsiteX2-5" fmla="*/ 4134678 w 4134678"/>
              <a:gd name="connsiteY2-6" fmla="*/ 6864626 h 6864626"/>
              <a:gd name="connsiteX3-7" fmla="*/ 0 w 4134678"/>
              <a:gd name="connsiteY3-8" fmla="*/ 6864626 h 6864626"/>
              <a:gd name="connsiteX0-9" fmla="*/ 0 w 4134678"/>
              <a:gd name="connsiteY0-10" fmla="*/ 6811617 h 6811617"/>
              <a:gd name="connsiteX1-11" fmla="*/ 4068417 w 4134678"/>
              <a:gd name="connsiteY1-12" fmla="*/ 0 h 6811617"/>
              <a:gd name="connsiteX2-13" fmla="*/ 4134678 w 4134678"/>
              <a:gd name="connsiteY2-14" fmla="*/ 6811617 h 6811617"/>
              <a:gd name="connsiteX3-15" fmla="*/ 0 w 4134678"/>
              <a:gd name="connsiteY3-16" fmla="*/ 6811617 h 6811617"/>
              <a:gd name="connsiteX0-17" fmla="*/ 0 w 4147931"/>
              <a:gd name="connsiteY0-18" fmla="*/ 6904382 h 6904382"/>
              <a:gd name="connsiteX1-19" fmla="*/ 4147931 w 4147931"/>
              <a:gd name="connsiteY1-20" fmla="*/ 0 h 6904382"/>
              <a:gd name="connsiteX2-21" fmla="*/ 4134678 w 4147931"/>
              <a:gd name="connsiteY2-22" fmla="*/ 6904382 h 6904382"/>
              <a:gd name="connsiteX3-23" fmla="*/ 0 w 4147931"/>
              <a:gd name="connsiteY3-24" fmla="*/ 6904382 h 6904382"/>
              <a:gd name="connsiteX0-25" fmla="*/ 0 w 4717774"/>
              <a:gd name="connsiteY0-26" fmla="*/ 6917634 h 6917634"/>
              <a:gd name="connsiteX1-27" fmla="*/ 4717774 w 4717774"/>
              <a:gd name="connsiteY1-28" fmla="*/ 0 h 6917634"/>
              <a:gd name="connsiteX2-29" fmla="*/ 4704521 w 4717774"/>
              <a:gd name="connsiteY2-30" fmla="*/ 6904382 h 6917634"/>
              <a:gd name="connsiteX3-31" fmla="*/ 0 w 4717774"/>
              <a:gd name="connsiteY3-32" fmla="*/ 6917634 h 6917634"/>
              <a:gd name="connsiteX0-33" fmla="*/ 0 w 4399721"/>
              <a:gd name="connsiteY0-34" fmla="*/ 6904382 h 6904382"/>
              <a:gd name="connsiteX1-35" fmla="*/ 4399721 w 4399721"/>
              <a:gd name="connsiteY1-36" fmla="*/ 0 h 6904382"/>
              <a:gd name="connsiteX2-37" fmla="*/ 4386468 w 4399721"/>
              <a:gd name="connsiteY2-38" fmla="*/ 6904382 h 6904382"/>
              <a:gd name="connsiteX3-39" fmla="*/ 0 w 4399721"/>
              <a:gd name="connsiteY3-40" fmla="*/ 6904382 h 6904382"/>
            </a:gdLst>
            <a:ahLst/>
            <a:cxnLst>
              <a:cxn ang="0">
                <a:pos x="connsiteX0-1" y="connsiteY0-2"/>
              </a:cxn>
              <a:cxn ang="0">
                <a:pos x="connsiteX1-3" y="connsiteY1-4"/>
              </a:cxn>
              <a:cxn ang="0">
                <a:pos x="connsiteX2-5" y="connsiteY2-6"/>
              </a:cxn>
              <a:cxn ang="0">
                <a:pos x="connsiteX3-7" y="connsiteY3-8"/>
              </a:cxn>
            </a:cxnLst>
            <a:rect l="l" t="t" r="r" b="b"/>
            <a:pathLst>
              <a:path w="4399721" h="6904382">
                <a:moveTo>
                  <a:pt x="0" y="6904382"/>
                </a:moveTo>
                <a:lnTo>
                  <a:pt x="4399721" y="0"/>
                </a:lnTo>
                <a:cubicBezTo>
                  <a:pt x="4395303" y="2301461"/>
                  <a:pt x="4390886" y="4602921"/>
                  <a:pt x="4386468" y="6904382"/>
                </a:cubicBezTo>
                <a:lnTo>
                  <a:pt x="0" y="6904382"/>
                </a:lnTo>
                <a:close/>
              </a:path>
            </a:pathLst>
          </a:custGeom>
          <a:solidFill>
            <a:srgbClr val="1C254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2" name="矩形 11"/>
          <p:cNvSpPr/>
          <p:nvPr/>
        </p:nvSpPr>
        <p:spPr>
          <a:xfrm>
            <a:off x="0" y="0"/>
            <a:ext cx="8666922" cy="5153439"/>
          </a:xfrm>
          <a:custGeom>
            <a:avLst/>
            <a:gdLst>
              <a:gd name="connsiteX0" fmla="*/ 0 w 8256104"/>
              <a:gd name="connsiteY0" fmla="*/ 0 h 6858000"/>
              <a:gd name="connsiteX1" fmla="*/ 8256104 w 8256104"/>
              <a:gd name="connsiteY1" fmla="*/ 0 h 6858000"/>
              <a:gd name="connsiteX2" fmla="*/ 8256104 w 8256104"/>
              <a:gd name="connsiteY2" fmla="*/ 6858000 h 6858000"/>
              <a:gd name="connsiteX3" fmla="*/ 0 w 8256104"/>
              <a:gd name="connsiteY3" fmla="*/ 6858000 h 6858000"/>
              <a:gd name="connsiteX4" fmla="*/ 0 w 8256104"/>
              <a:gd name="connsiteY4" fmla="*/ 0 h 6858000"/>
              <a:gd name="connsiteX0-1" fmla="*/ 0 w 8256104"/>
              <a:gd name="connsiteY0-2" fmla="*/ 26504 h 6884504"/>
              <a:gd name="connsiteX1-3" fmla="*/ 5340626 w 8256104"/>
              <a:gd name="connsiteY1-4" fmla="*/ 0 h 6884504"/>
              <a:gd name="connsiteX2-5" fmla="*/ 8256104 w 8256104"/>
              <a:gd name="connsiteY2-6" fmla="*/ 6884504 h 6884504"/>
              <a:gd name="connsiteX3-7" fmla="*/ 0 w 8256104"/>
              <a:gd name="connsiteY3-8" fmla="*/ 6884504 h 6884504"/>
              <a:gd name="connsiteX4-9" fmla="*/ 0 w 8256104"/>
              <a:gd name="connsiteY4-10" fmla="*/ 26504 h 6884504"/>
              <a:gd name="connsiteX0-11" fmla="*/ 0 w 8839133"/>
              <a:gd name="connsiteY0-12" fmla="*/ 26504 h 6884504"/>
              <a:gd name="connsiteX1-13" fmla="*/ 5340626 w 8839133"/>
              <a:gd name="connsiteY1-14" fmla="*/ 0 h 6884504"/>
              <a:gd name="connsiteX2-15" fmla="*/ 8839133 w 8839133"/>
              <a:gd name="connsiteY2-16" fmla="*/ 6884504 h 6884504"/>
              <a:gd name="connsiteX3-17" fmla="*/ 0 w 8839133"/>
              <a:gd name="connsiteY3-18" fmla="*/ 6884504 h 6884504"/>
              <a:gd name="connsiteX4-19" fmla="*/ 0 w 8839133"/>
              <a:gd name="connsiteY4-20" fmla="*/ 26504 h 6884504"/>
              <a:gd name="connsiteX0-21" fmla="*/ 0 w 8891189"/>
              <a:gd name="connsiteY0-22" fmla="*/ 26504 h 6884504"/>
              <a:gd name="connsiteX1-23" fmla="*/ 5340626 w 8891189"/>
              <a:gd name="connsiteY1-24" fmla="*/ 0 h 6884504"/>
              <a:gd name="connsiteX2-25" fmla="*/ 8891189 w 8891189"/>
              <a:gd name="connsiteY2-26" fmla="*/ 6884504 h 6884504"/>
              <a:gd name="connsiteX3-27" fmla="*/ 0 w 8891189"/>
              <a:gd name="connsiteY3-28" fmla="*/ 6884504 h 6884504"/>
              <a:gd name="connsiteX4-29" fmla="*/ 0 w 8891189"/>
              <a:gd name="connsiteY4-30" fmla="*/ 26504 h 6884504"/>
              <a:gd name="connsiteX0-31" fmla="*/ 0 w 8745431"/>
              <a:gd name="connsiteY0-32" fmla="*/ 26504 h 6884504"/>
              <a:gd name="connsiteX1-33" fmla="*/ 5340626 w 8745431"/>
              <a:gd name="connsiteY1-34" fmla="*/ 0 h 6884504"/>
              <a:gd name="connsiteX2-35" fmla="*/ 8745431 w 8745431"/>
              <a:gd name="connsiteY2-36" fmla="*/ 6884504 h 6884504"/>
              <a:gd name="connsiteX3-37" fmla="*/ 0 w 8745431"/>
              <a:gd name="connsiteY3-38" fmla="*/ 6884504 h 6884504"/>
              <a:gd name="connsiteX4-39" fmla="*/ 0 w 8745431"/>
              <a:gd name="connsiteY4-40" fmla="*/ 26504 h 6884504"/>
              <a:gd name="connsiteX0-41" fmla="*/ 0 w 8745431"/>
              <a:gd name="connsiteY0-42" fmla="*/ 0 h 6858000"/>
              <a:gd name="connsiteX1-43" fmla="*/ 5673786 w 8745431"/>
              <a:gd name="connsiteY1-44" fmla="*/ 0 h 6858000"/>
              <a:gd name="connsiteX2-45" fmla="*/ 8745431 w 8745431"/>
              <a:gd name="connsiteY2-46" fmla="*/ 6858000 h 6858000"/>
              <a:gd name="connsiteX3-47" fmla="*/ 0 w 8745431"/>
              <a:gd name="connsiteY3-48" fmla="*/ 6858000 h 6858000"/>
              <a:gd name="connsiteX4-49" fmla="*/ 0 w 8745431"/>
              <a:gd name="connsiteY4-50" fmla="*/ 0 h 6858000"/>
              <a:gd name="connsiteX0-51" fmla="*/ 0 w 9078591"/>
              <a:gd name="connsiteY0-52" fmla="*/ 0 h 6871252"/>
              <a:gd name="connsiteX1-53" fmla="*/ 5673786 w 9078591"/>
              <a:gd name="connsiteY1-54" fmla="*/ 0 h 6871252"/>
              <a:gd name="connsiteX2-55" fmla="*/ 9078591 w 9078591"/>
              <a:gd name="connsiteY2-56" fmla="*/ 6871252 h 6871252"/>
              <a:gd name="connsiteX3-57" fmla="*/ 0 w 9078591"/>
              <a:gd name="connsiteY3-58" fmla="*/ 6858000 h 6871252"/>
              <a:gd name="connsiteX4-59" fmla="*/ 0 w 9078591"/>
              <a:gd name="connsiteY4-60" fmla="*/ 0 h 687125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078591" h="6871252">
                <a:moveTo>
                  <a:pt x="0" y="0"/>
                </a:moveTo>
                <a:lnTo>
                  <a:pt x="5673786" y="0"/>
                </a:lnTo>
                <a:lnTo>
                  <a:pt x="9078591" y="6871252"/>
                </a:lnTo>
                <a:lnTo>
                  <a:pt x="0" y="6858000"/>
                </a:lnTo>
                <a:lnTo>
                  <a:pt x="0" y="0"/>
                </a:lnTo>
                <a:close/>
              </a:path>
            </a:pathLst>
          </a:custGeom>
          <a:solidFill>
            <a:srgbClr val="D0624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4AE85CE2-CEAD-46BB-861E-7D62265DC969}" type="slidenum">
              <a:rPr lang="zh-CN" altLang="en-US" smtClean="0"/>
              <a:pPr/>
              <a:t>‹#›</a:t>
            </a:fld>
            <a:endParaRPr lang="zh-CN" altLang="en-US"/>
          </a:p>
        </p:txBody>
      </p:sp>
      <p:sp>
        <p:nvSpPr>
          <p:cNvPr id="3" name="KSO_CT2"/>
          <p:cNvSpPr>
            <a:spLocks noGrp="1"/>
          </p:cNvSpPr>
          <p:nvPr>
            <p:ph type="subTitle" idx="1" hasCustomPrompt="1"/>
          </p:nvPr>
        </p:nvSpPr>
        <p:spPr>
          <a:xfrm>
            <a:off x="628650" y="4002790"/>
            <a:ext cx="5366973" cy="350408"/>
          </a:xfrm>
          <a:noFill/>
        </p:spPr>
        <p:txBody>
          <a:bodyPr>
            <a:noAutofit/>
          </a:bodyPr>
          <a:lstStyle>
            <a:lvl1pPr marL="0" indent="0" algn="l">
              <a:buNone/>
              <a:defRPr sz="1400">
                <a:solidFill>
                  <a:srgbClr val="1C254D"/>
                </a:solidFill>
                <a:effectLst/>
              </a:defRPr>
            </a:lvl1pPr>
            <a:lvl2pPr marL="257175" indent="0" algn="ctr">
              <a:buNone/>
              <a:defRPr sz="1100"/>
            </a:lvl2pPr>
            <a:lvl3pPr marL="514350" indent="0" algn="ctr">
              <a:buNone/>
              <a:defRPr sz="1000"/>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lang="zh-CN" altLang="en-US" dirty="0" smtClean="0"/>
              <a:t>单击此处添加您的副标题</a:t>
            </a:r>
          </a:p>
        </p:txBody>
      </p:sp>
      <p:sp>
        <p:nvSpPr>
          <p:cNvPr id="7" name="KSO_CT1"/>
          <p:cNvSpPr>
            <a:spLocks noGrp="1"/>
          </p:cNvSpPr>
          <p:nvPr>
            <p:ph type="title" hasCustomPrompt="1"/>
          </p:nvPr>
        </p:nvSpPr>
        <p:spPr>
          <a:xfrm>
            <a:off x="628650" y="3011359"/>
            <a:ext cx="5366973" cy="964476"/>
          </a:xfrm>
        </p:spPr>
        <p:txBody>
          <a:bodyPr>
            <a:noAutofit/>
          </a:bodyPr>
          <a:lstStyle>
            <a:lvl1pPr algn="l">
              <a:defRPr sz="3000" baseline="0">
                <a:solidFill>
                  <a:schemeClr val="bg1"/>
                </a:solidFill>
                <a:effectLst/>
                <a:latin typeface="+mj-lt"/>
              </a:defRPr>
            </a:lvl1pPr>
          </a:lstStyle>
          <a:p>
            <a:r>
              <a:rPr lang="zh-CN" altLang="en-US" smtClean="0"/>
              <a:t>单击此处</a:t>
            </a:r>
            <a:r>
              <a:rPr lang="en-US" altLang="zh-CN" smtClean="0"/>
              <a:t/>
            </a:r>
            <a:br>
              <a:rPr lang="en-US" altLang="zh-CN" smtClean="0"/>
            </a:br>
            <a:r>
              <a:rPr lang="zh-CN" altLang="en-US" smtClean="0"/>
              <a:t>添加</a:t>
            </a:r>
            <a:r>
              <a:rPr lang="zh-CN" altLang="en-US" dirty="0" smtClean="0"/>
              <a:t>您的标题文字</a:t>
            </a:r>
            <a:endParaRPr lang="zh-CN" altLang="en-US" dirty="0"/>
          </a:p>
        </p:txBody>
      </p:sp>
      <p:pic>
        <p:nvPicPr>
          <p:cNvPr id="2" name="图片 1"/>
          <p:cNvPicPr>
            <a:picLocks noChangeAspect="1"/>
          </p:cNvPicPr>
          <p:nvPr/>
        </p:nvPicPr>
        <p:blipFill rotWithShape="1">
          <a:blip r:embed="rId2" cstate="print"/>
          <a:srcRect l="15331" t="18076" r="14780" b="34796"/>
          <a:stretch>
            <a:fillRect/>
          </a:stretch>
        </p:blipFill>
        <p:spPr>
          <a:xfrm>
            <a:off x="647700" y="1847850"/>
            <a:ext cx="2952750" cy="1133475"/>
          </a:xfrm>
          <a:prstGeom prst="rect">
            <a:avLst/>
          </a:prstGeom>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10;文本">
    <p:spTree>
      <p:nvGrpSpPr>
        <p:cNvPr id="1" name=""/>
        <p:cNvGrpSpPr/>
        <p:nvPr/>
      </p:nvGrpSpPr>
      <p:grpSpPr>
        <a:xfrm>
          <a:off x="0" y="0"/>
          <a:ext cx="0" cy="0"/>
          <a:chOff x="0" y="0"/>
          <a:chExt cx="0" cy="0"/>
        </a:xfrm>
      </p:grpSpPr>
      <p:sp>
        <p:nvSpPr>
          <p:cNvPr id="7" name="矩形 6"/>
          <p:cNvSpPr/>
          <p:nvPr/>
        </p:nvSpPr>
        <p:spPr>
          <a:xfrm>
            <a:off x="0" y="1"/>
            <a:ext cx="9144000" cy="769961"/>
          </a:xfrm>
          <a:prstGeom prst="rect">
            <a:avLst/>
          </a:prstGeom>
          <a:solidFill>
            <a:srgbClr val="1C254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8" name="矩形 11"/>
          <p:cNvSpPr/>
          <p:nvPr/>
        </p:nvSpPr>
        <p:spPr>
          <a:xfrm>
            <a:off x="464329" y="-8580"/>
            <a:ext cx="775253" cy="778541"/>
          </a:xfrm>
          <a:custGeom>
            <a:avLst/>
            <a:gdLst>
              <a:gd name="connsiteX0" fmla="*/ 0 w 8256104"/>
              <a:gd name="connsiteY0" fmla="*/ 0 h 6858000"/>
              <a:gd name="connsiteX1" fmla="*/ 8256104 w 8256104"/>
              <a:gd name="connsiteY1" fmla="*/ 0 h 6858000"/>
              <a:gd name="connsiteX2" fmla="*/ 8256104 w 8256104"/>
              <a:gd name="connsiteY2" fmla="*/ 6858000 h 6858000"/>
              <a:gd name="connsiteX3" fmla="*/ 0 w 8256104"/>
              <a:gd name="connsiteY3" fmla="*/ 6858000 h 6858000"/>
              <a:gd name="connsiteX4" fmla="*/ 0 w 8256104"/>
              <a:gd name="connsiteY4" fmla="*/ 0 h 6858000"/>
              <a:gd name="connsiteX0-1" fmla="*/ 0 w 8256104"/>
              <a:gd name="connsiteY0-2" fmla="*/ 26504 h 6884504"/>
              <a:gd name="connsiteX1-3" fmla="*/ 5340626 w 8256104"/>
              <a:gd name="connsiteY1-4" fmla="*/ 0 h 6884504"/>
              <a:gd name="connsiteX2-5" fmla="*/ 8256104 w 8256104"/>
              <a:gd name="connsiteY2-6" fmla="*/ 6884504 h 6884504"/>
              <a:gd name="connsiteX3-7" fmla="*/ 0 w 8256104"/>
              <a:gd name="connsiteY3-8" fmla="*/ 6884504 h 6884504"/>
              <a:gd name="connsiteX4-9" fmla="*/ 0 w 8256104"/>
              <a:gd name="connsiteY4-10" fmla="*/ 26504 h 6884504"/>
              <a:gd name="connsiteX0-11" fmla="*/ 0 w 8839133"/>
              <a:gd name="connsiteY0-12" fmla="*/ 26504 h 6884504"/>
              <a:gd name="connsiteX1-13" fmla="*/ 5340626 w 8839133"/>
              <a:gd name="connsiteY1-14" fmla="*/ 0 h 6884504"/>
              <a:gd name="connsiteX2-15" fmla="*/ 8839133 w 8839133"/>
              <a:gd name="connsiteY2-16" fmla="*/ 6884504 h 6884504"/>
              <a:gd name="connsiteX3-17" fmla="*/ 0 w 8839133"/>
              <a:gd name="connsiteY3-18" fmla="*/ 6884504 h 6884504"/>
              <a:gd name="connsiteX4-19" fmla="*/ 0 w 8839133"/>
              <a:gd name="connsiteY4-20" fmla="*/ 26504 h 6884504"/>
              <a:gd name="connsiteX0-21" fmla="*/ 0 w 8891189"/>
              <a:gd name="connsiteY0-22" fmla="*/ 26504 h 6884504"/>
              <a:gd name="connsiteX1-23" fmla="*/ 5340626 w 8891189"/>
              <a:gd name="connsiteY1-24" fmla="*/ 0 h 6884504"/>
              <a:gd name="connsiteX2-25" fmla="*/ 8891189 w 8891189"/>
              <a:gd name="connsiteY2-26" fmla="*/ 6884504 h 6884504"/>
              <a:gd name="connsiteX3-27" fmla="*/ 0 w 8891189"/>
              <a:gd name="connsiteY3-28" fmla="*/ 6884504 h 6884504"/>
              <a:gd name="connsiteX4-29" fmla="*/ 0 w 8891189"/>
              <a:gd name="connsiteY4-30" fmla="*/ 26504 h 6884504"/>
              <a:gd name="connsiteX0-31" fmla="*/ 0 w 8745431"/>
              <a:gd name="connsiteY0-32" fmla="*/ 26504 h 6884504"/>
              <a:gd name="connsiteX1-33" fmla="*/ 5340626 w 8745431"/>
              <a:gd name="connsiteY1-34" fmla="*/ 0 h 6884504"/>
              <a:gd name="connsiteX2-35" fmla="*/ 8745431 w 8745431"/>
              <a:gd name="connsiteY2-36" fmla="*/ 6884504 h 6884504"/>
              <a:gd name="connsiteX3-37" fmla="*/ 0 w 8745431"/>
              <a:gd name="connsiteY3-38" fmla="*/ 6884504 h 6884504"/>
              <a:gd name="connsiteX4-39" fmla="*/ 0 w 8745431"/>
              <a:gd name="connsiteY4-40" fmla="*/ 26504 h 6884504"/>
              <a:gd name="connsiteX0-41" fmla="*/ 0 w 8745431"/>
              <a:gd name="connsiteY0-42" fmla="*/ 0 h 6858000"/>
              <a:gd name="connsiteX1-43" fmla="*/ 5673786 w 8745431"/>
              <a:gd name="connsiteY1-44" fmla="*/ 0 h 6858000"/>
              <a:gd name="connsiteX2-45" fmla="*/ 8745431 w 8745431"/>
              <a:gd name="connsiteY2-46" fmla="*/ 6858000 h 6858000"/>
              <a:gd name="connsiteX3-47" fmla="*/ 0 w 8745431"/>
              <a:gd name="connsiteY3-48" fmla="*/ 6858000 h 6858000"/>
              <a:gd name="connsiteX4-49" fmla="*/ 0 w 8745431"/>
              <a:gd name="connsiteY4-50" fmla="*/ 0 h 6858000"/>
              <a:gd name="connsiteX0-51" fmla="*/ 0 w 9078591"/>
              <a:gd name="connsiteY0-52" fmla="*/ 0 h 6871252"/>
              <a:gd name="connsiteX1-53" fmla="*/ 5673786 w 9078591"/>
              <a:gd name="connsiteY1-54" fmla="*/ 0 h 6871252"/>
              <a:gd name="connsiteX2-55" fmla="*/ 9078591 w 9078591"/>
              <a:gd name="connsiteY2-56" fmla="*/ 6871252 h 6871252"/>
              <a:gd name="connsiteX3-57" fmla="*/ 0 w 9078591"/>
              <a:gd name="connsiteY3-58" fmla="*/ 6858000 h 6871252"/>
              <a:gd name="connsiteX4-59" fmla="*/ 0 w 9078591"/>
              <a:gd name="connsiteY4-60" fmla="*/ 0 h 687125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078591" h="6871252">
                <a:moveTo>
                  <a:pt x="0" y="0"/>
                </a:moveTo>
                <a:lnTo>
                  <a:pt x="5673786" y="0"/>
                </a:lnTo>
                <a:lnTo>
                  <a:pt x="9078591" y="6871252"/>
                </a:lnTo>
                <a:lnTo>
                  <a:pt x="0" y="6858000"/>
                </a:lnTo>
                <a:lnTo>
                  <a:pt x="0" y="0"/>
                </a:lnTo>
                <a:close/>
              </a:path>
            </a:pathLst>
          </a:custGeom>
          <a:solidFill>
            <a:srgbClr val="D0624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KSO_BT1"/>
          <p:cNvSpPr>
            <a:spLocks noGrp="1"/>
          </p:cNvSpPr>
          <p:nvPr>
            <p:ph type="title" orient="vert"/>
          </p:nvPr>
        </p:nvSpPr>
        <p:spPr>
          <a:xfrm>
            <a:off x="7894480" y="905499"/>
            <a:ext cx="886883" cy="3861766"/>
          </a:xfrm>
        </p:spPr>
        <p:txBody>
          <a:bodyPr vert="eaVert"/>
          <a:lstStyle>
            <a:lvl1pPr>
              <a:defRPr>
                <a:solidFill>
                  <a:srgbClr val="1C254D"/>
                </a:solidFill>
              </a:defRPr>
            </a:lvl1pPr>
          </a:lstStyle>
          <a:p>
            <a:r>
              <a:rPr lang="zh-CN" altLang="en-US" smtClean="0"/>
              <a:t>单击此处编辑母版标题样式</a:t>
            </a:r>
            <a:endParaRPr lang="en-US" dirty="0"/>
          </a:p>
        </p:txBody>
      </p:sp>
      <p:sp>
        <p:nvSpPr>
          <p:cNvPr id="3" name="KSO_BC1"/>
          <p:cNvSpPr>
            <a:spLocks noGrp="1"/>
          </p:cNvSpPr>
          <p:nvPr>
            <p:ph type="body" orient="vert" idx="1"/>
          </p:nvPr>
        </p:nvSpPr>
        <p:spPr>
          <a:xfrm>
            <a:off x="464330" y="905499"/>
            <a:ext cx="7208679" cy="3861766"/>
          </a:xfrm>
        </p:spPr>
        <p:txBody>
          <a:bodyPr vert="eaVert"/>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
        <p:nvSpPr>
          <p:cNvPr id="3" name="KSO_BC1"/>
          <p:cNvSpPr>
            <a:spLocks noGrp="1"/>
          </p:cNvSpPr>
          <p:nvPr>
            <p:ph idx="1"/>
          </p:nvPr>
        </p:nvSpPr>
        <p:spPr/>
        <p:txBody>
          <a:bodyPr/>
          <a:lstStyle/>
          <a:p>
            <a:pPr lvl="0"/>
            <a:r>
              <a:rPr lang="zh-CN" altLang="en-US" smtClean="0"/>
              <a:t>单击此处编辑母版文本样式</a:t>
            </a:r>
          </a:p>
          <a:p>
            <a:pPr lvl="1"/>
            <a:r>
              <a:rPr lang="zh-CN" altLang="en-US" smtClean="0"/>
              <a:t>第二级</a:t>
            </a:r>
          </a:p>
        </p:txBody>
      </p:sp>
      <p:sp>
        <p:nvSpPr>
          <p:cNvPr id="4"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
        <p:nvSpPr>
          <p:cNvPr id="7" name="标题 1"/>
          <p:cNvSpPr>
            <a:spLocks noGrp="1"/>
          </p:cNvSpPr>
          <p:nvPr userDrawn="1">
            <p:ph type="title" hasCustomPrompt="1"/>
          </p:nvPr>
        </p:nvSpPr>
        <p:spPr>
          <a:xfrm>
            <a:off x="6286448" y="142858"/>
            <a:ext cx="2857552" cy="524696"/>
          </a:xfrm>
        </p:spPr>
        <p:txBody>
          <a:bodyPr>
            <a:noAutofit/>
          </a:bodyPr>
          <a:lstStyle/>
          <a:p>
            <a:r>
              <a:rPr lang="zh-CN" altLang="en-US" sz="2800" dirty="0" smtClean="0">
                <a:latin typeface="华文行楷" panose="02010800040101010101" pitchFamily="2" charset="-122"/>
                <a:ea typeface="华文行楷" panose="02010800040101010101" pitchFamily="2" charset="-122"/>
              </a:rPr>
              <a:t>烟台集体备课会</a:t>
            </a:r>
            <a:endParaRPr lang="zh-CN" altLang="en-US" sz="2800" dirty="0">
              <a:latin typeface="华文行楷" panose="02010800040101010101" pitchFamily="2" charset="-122"/>
              <a:ea typeface="华文行楷" panose="02010800040101010101" pitchFamily="2"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15" name="矩形 14"/>
          <p:cNvSpPr/>
          <p:nvPr/>
        </p:nvSpPr>
        <p:spPr>
          <a:xfrm>
            <a:off x="4572000" y="0"/>
            <a:ext cx="4572000" cy="5143500"/>
          </a:xfrm>
          <a:prstGeom prst="rect">
            <a:avLst/>
          </a:prstGeom>
          <a:solidFill>
            <a:srgbClr val="D0624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14" name="矩形 13"/>
          <p:cNvSpPr/>
          <p:nvPr/>
        </p:nvSpPr>
        <p:spPr>
          <a:xfrm>
            <a:off x="0" y="0"/>
            <a:ext cx="4572000" cy="5143500"/>
          </a:xfrm>
          <a:prstGeom prst="rect">
            <a:avLst/>
          </a:prstGeom>
          <a:solidFill>
            <a:srgbClr val="1C254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KSO_ST1"/>
          <p:cNvSpPr>
            <a:spLocks noGrp="1"/>
          </p:cNvSpPr>
          <p:nvPr>
            <p:ph type="title" hasCustomPrompt="1"/>
          </p:nvPr>
        </p:nvSpPr>
        <p:spPr>
          <a:xfrm>
            <a:off x="1704510" y="1711038"/>
            <a:ext cx="5734982" cy="926306"/>
          </a:xfrm>
        </p:spPr>
        <p:txBody>
          <a:bodyPr anchor="b">
            <a:normAutofit/>
          </a:bodyPr>
          <a:lstStyle>
            <a:lvl1pPr algn="ctr">
              <a:defRPr sz="3000">
                <a:solidFill>
                  <a:schemeClr val="bg1"/>
                </a:solidFill>
                <a:effectLst/>
              </a:defRPr>
            </a:lvl1pPr>
          </a:lstStyle>
          <a:p>
            <a:r>
              <a:rPr lang="zh-CN" altLang="en-US" dirty="0" smtClean="0"/>
              <a:t>此处添加您的标题</a:t>
            </a:r>
            <a:endParaRPr lang="en-US" dirty="0"/>
          </a:p>
        </p:txBody>
      </p:sp>
      <p:sp>
        <p:nvSpPr>
          <p:cNvPr id="3" name="KSO_ST2"/>
          <p:cNvSpPr>
            <a:spLocks noGrp="1"/>
          </p:cNvSpPr>
          <p:nvPr>
            <p:ph type="body" idx="1" hasCustomPrompt="1"/>
          </p:nvPr>
        </p:nvSpPr>
        <p:spPr>
          <a:xfrm>
            <a:off x="1704510" y="2710896"/>
            <a:ext cx="5734980" cy="351000"/>
          </a:xfrm>
          <a:prstGeom prst="rect">
            <a:avLst/>
          </a:prstGeom>
          <a:noFill/>
        </p:spPr>
        <p:txBody>
          <a:bodyPr anchor="ctr">
            <a:normAutofit/>
          </a:bodyPr>
          <a:lstStyle>
            <a:lvl1pPr marL="0" indent="0" algn="ctr">
              <a:buNone/>
              <a:defRPr sz="1400">
                <a:solidFill>
                  <a:schemeClr val="bg1"/>
                </a:solidFill>
              </a:defRPr>
            </a:lvl1pPr>
            <a:lvl2pPr marL="257175" indent="0">
              <a:buNone/>
              <a:defRPr sz="1100">
                <a:solidFill>
                  <a:schemeClr val="tx1">
                    <a:tint val="75000"/>
                  </a:schemeClr>
                </a:solidFill>
              </a:defRPr>
            </a:lvl2pPr>
            <a:lvl3pPr marL="514350" indent="0">
              <a:buNone/>
              <a:defRPr sz="1000">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r>
              <a:rPr lang="zh-CN" altLang="en-US" dirty="0" smtClean="0"/>
              <a:t>单击此处添加您的副标题</a:t>
            </a:r>
            <a:endParaRPr lang="en-US" altLang="zh-CN" dirty="0"/>
          </a:p>
        </p:txBody>
      </p:sp>
      <p:sp>
        <p:nvSpPr>
          <p:cNvPr id="4"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5" name="KSO_FT"/>
          <p:cNvSpPr>
            <a:spLocks noGrp="1"/>
          </p:cNvSpPr>
          <p:nvPr>
            <p:ph type="ftr" sz="quarter" idx="11"/>
          </p:nvPr>
        </p:nvSpPr>
        <p:spPr/>
        <p:txBody>
          <a:bodyPr/>
          <a:lstStyle/>
          <a:p>
            <a:endParaRPr lang="zh-CN" altLang="en-US"/>
          </a:p>
        </p:txBody>
      </p:sp>
      <p:sp>
        <p:nvSpPr>
          <p:cNvPr id="6" name="KSO_FN"/>
          <p:cNvSpPr>
            <a:spLocks noGrp="1"/>
          </p:cNvSpPr>
          <p:nvPr>
            <p:ph type="sldNum" sz="quarter" idx="12"/>
          </p:nvPr>
        </p:nvSpPr>
        <p:spPr/>
        <p:txBody>
          <a:bodyPr/>
          <a:lstStyle/>
          <a:p>
            <a:fld id="{EF906490-237C-474C-BA2E-D98840BC1F8F}"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KSO_BT1"/>
          <p:cNvSpPr>
            <a:spLocks noGrp="1"/>
          </p:cNvSpPr>
          <p:nvPr>
            <p:ph type="title"/>
          </p:nvPr>
        </p:nvSpPr>
        <p:spPr/>
        <p:txBody>
          <a:bodyPr/>
          <a:lstStyle/>
          <a:p>
            <a:r>
              <a:rPr lang="zh-CN" altLang="en-US" smtClean="0"/>
              <a:t>单击此处编辑母版标题样式</a:t>
            </a:r>
            <a:endParaRPr lang="en-US" dirty="0"/>
          </a:p>
        </p:txBody>
      </p:sp>
      <p:sp>
        <p:nvSpPr>
          <p:cNvPr id="3" name="KSO_BC1"/>
          <p:cNvSpPr>
            <a:spLocks noGrp="1"/>
          </p:cNvSpPr>
          <p:nvPr>
            <p:ph sz="half" idx="1"/>
          </p:nvPr>
        </p:nvSpPr>
        <p:spPr>
          <a:xfrm>
            <a:off x="1049867" y="933452"/>
            <a:ext cx="3810000" cy="3699272"/>
          </a:xfrm>
        </p:spPr>
        <p:txBody>
          <a:bodyPr/>
          <a:lstStyle/>
          <a:p>
            <a:pPr lvl="0"/>
            <a:r>
              <a:rPr lang="zh-CN" altLang="en-US" smtClean="0"/>
              <a:t>单击此处编辑母版文本样式</a:t>
            </a:r>
          </a:p>
          <a:p>
            <a:pPr lvl="1"/>
            <a:r>
              <a:rPr lang="zh-CN" altLang="en-US" smtClean="0"/>
              <a:t>第二级</a:t>
            </a:r>
          </a:p>
        </p:txBody>
      </p:sp>
      <p:sp>
        <p:nvSpPr>
          <p:cNvPr id="4" name="KSO_BC2"/>
          <p:cNvSpPr>
            <a:spLocks noGrp="1"/>
          </p:cNvSpPr>
          <p:nvPr>
            <p:ph sz="half" idx="2"/>
          </p:nvPr>
        </p:nvSpPr>
        <p:spPr>
          <a:xfrm>
            <a:off x="4889501" y="933452"/>
            <a:ext cx="3820587" cy="3699272"/>
          </a:xfrm>
        </p:spPr>
        <p:txBody>
          <a:bodyPr/>
          <a:lstStyle/>
          <a:p>
            <a:pPr lvl="0"/>
            <a:r>
              <a:rPr lang="zh-CN" altLang="en-US" smtClean="0"/>
              <a:t>单击此处编辑母版文本样式</a:t>
            </a:r>
          </a:p>
          <a:p>
            <a:pPr lvl="1"/>
            <a:r>
              <a:rPr lang="zh-CN" altLang="en-US" smtClean="0"/>
              <a:t>第二级</a:t>
            </a:r>
          </a:p>
        </p:txBody>
      </p:sp>
      <p:sp>
        <p:nvSpPr>
          <p:cNvPr id="5"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KSO_BT1"/>
          <p:cNvSpPr>
            <a:spLocks noGrp="1"/>
          </p:cNvSpPr>
          <p:nvPr>
            <p:ph type="title"/>
          </p:nvPr>
        </p:nvSpPr>
        <p:spPr>
          <a:xfrm>
            <a:off x="1727199" y="88900"/>
            <a:ext cx="6984076" cy="537767"/>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24577" y="1032272"/>
            <a:ext cx="3868340" cy="617934"/>
          </a:xfrm>
        </p:spPr>
        <p:txBody>
          <a:bodyPr anchor="b">
            <a:normAutofit/>
          </a:bodyPr>
          <a:lstStyle>
            <a:lvl1pPr marL="0" indent="0">
              <a:buNone/>
              <a:defRPr sz="1000" b="1"/>
            </a:lvl1pPr>
            <a:lvl2pPr marL="257175" indent="0">
              <a:buNone/>
              <a:defRPr sz="1100" b="1"/>
            </a:lvl2pPr>
            <a:lvl3pPr marL="514350" indent="0">
              <a:buNone/>
              <a:defRPr sz="100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4" name="KSO_BC1"/>
          <p:cNvSpPr>
            <a:spLocks noGrp="1"/>
          </p:cNvSpPr>
          <p:nvPr>
            <p:ph sz="half" idx="2"/>
          </p:nvPr>
        </p:nvSpPr>
        <p:spPr>
          <a:xfrm>
            <a:off x="824577" y="1650206"/>
            <a:ext cx="3868340" cy="2763441"/>
          </a:xfrm>
        </p:spPr>
        <p:txBody>
          <a:bodyPr/>
          <a:lstStyle/>
          <a:p>
            <a:pPr lvl="0"/>
            <a:r>
              <a:rPr lang="zh-CN" altLang="en-US" smtClean="0"/>
              <a:t>单击此处编辑母版文本样式</a:t>
            </a:r>
          </a:p>
          <a:p>
            <a:pPr lvl="1"/>
            <a:r>
              <a:rPr lang="zh-CN" altLang="en-US" smtClean="0"/>
              <a:t>第二级</a:t>
            </a:r>
          </a:p>
        </p:txBody>
      </p:sp>
      <p:sp>
        <p:nvSpPr>
          <p:cNvPr id="5" name="Text Placeholder 4"/>
          <p:cNvSpPr>
            <a:spLocks noGrp="1"/>
          </p:cNvSpPr>
          <p:nvPr>
            <p:ph type="body" sz="quarter" idx="3"/>
          </p:nvPr>
        </p:nvSpPr>
        <p:spPr>
          <a:xfrm>
            <a:off x="4823887" y="1032272"/>
            <a:ext cx="3887391" cy="617934"/>
          </a:xfrm>
        </p:spPr>
        <p:txBody>
          <a:bodyPr anchor="b">
            <a:normAutofit/>
          </a:bodyPr>
          <a:lstStyle>
            <a:lvl1pPr marL="0" indent="0">
              <a:buNone/>
              <a:defRPr sz="1000" b="1"/>
            </a:lvl1pPr>
            <a:lvl2pPr marL="257175" indent="0">
              <a:buNone/>
              <a:defRPr sz="1100" b="1"/>
            </a:lvl2pPr>
            <a:lvl3pPr marL="514350" indent="0">
              <a:buNone/>
              <a:defRPr sz="1000"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zh-CN" altLang="en-US" smtClean="0"/>
              <a:t>单击此处编辑母版文本样式</a:t>
            </a:r>
          </a:p>
        </p:txBody>
      </p:sp>
      <p:sp>
        <p:nvSpPr>
          <p:cNvPr id="6" name="KSO_BC2"/>
          <p:cNvSpPr>
            <a:spLocks noGrp="1"/>
          </p:cNvSpPr>
          <p:nvPr>
            <p:ph sz="quarter" idx="4"/>
          </p:nvPr>
        </p:nvSpPr>
        <p:spPr>
          <a:xfrm>
            <a:off x="4823887" y="1650206"/>
            <a:ext cx="3887391" cy="2763441"/>
          </a:xfrm>
        </p:spPr>
        <p:txBody>
          <a:bodyPr/>
          <a:lstStyle/>
          <a:p>
            <a:pPr lvl="0"/>
            <a:r>
              <a:rPr lang="zh-CN" altLang="en-US" smtClean="0"/>
              <a:t>单击此处编辑母版文本样式</a:t>
            </a:r>
          </a:p>
          <a:p>
            <a:pPr lvl="1"/>
            <a:r>
              <a:rPr lang="zh-CN" altLang="en-US" smtClean="0"/>
              <a:t>第二级</a:t>
            </a:r>
          </a:p>
        </p:txBody>
      </p:sp>
      <p:sp>
        <p:nvSpPr>
          <p:cNvPr id="7"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8" name="KSO_FT"/>
          <p:cNvSpPr>
            <a:spLocks noGrp="1"/>
          </p:cNvSpPr>
          <p:nvPr>
            <p:ph type="ftr" sz="quarter" idx="11"/>
          </p:nvPr>
        </p:nvSpPr>
        <p:spPr/>
        <p:txBody>
          <a:bodyPr/>
          <a:lstStyle/>
          <a:p>
            <a:endParaRPr lang="zh-CN" altLang="en-US"/>
          </a:p>
        </p:txBody>
      </p:sp>
      <p:sp>
        <p:nvSpPr>
          <p:cNvPr id="9"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KSO_BT1"/>
          <p:cNvSpPr>
            <a:spLocks noGrp="1"/>
          </p:cNvSpPr>
          <p:nvPr>
            <p:ph type="title" hasCustomPrompt="1"/>
          </p:nvPr>
        </p:nvSpPr>
        <p:spPr>
          <a:xfrm>
            <a:off x="1547664" y="123478"/>
            <a:ext cx="7376642" cy="524696"/>
          </a:xfrm>
        </p:spPr>
        <p:txBody>
          <a:bodyPr/>
          <a:lstStyle/>
          <a:p>
            <a:r>
              <a:rPr lang="zh-CN" altLang="en-US" dirty="0" smtClean="0"/>
              <a:t>单击此处编辑母版</a:t>
            </a:r>
            <a:r>
              <a:rPr lang="en-US" altLang="zh-CN" dirty="0" smtClean="0"/>
              <a:t/>
            </a:r>
            <a:br>
              <a:rPr lang="en-US" altLang="zh-CN" dirty="0" smtClean="0"/>
            </a:br>
            <a:r>
              <a:rPr lang="zh-CN" altLang="en-US" dirty="0" smtClean="0"/>
              <a:t>标题样式</a:t>
            </a:r>
            <a:r>
              <a:rPr lang="en-US" altLang="zh-CN" dirty="0" smtClean="0"/>
              <a:t/>
            </a:r>
            <a:br>
              <a:rPr lang="en-US" altLang="zh-CN" dirty="0" smtClean="0"/>
            </a:br>
            <a:r>
              <a:rPr lang="en-US" altLang="zh-CN" dirty="0" smtClean="0"/>
              <a:t/>
            </a:r>
            <a:br>
              <a:rPr lang="en-US" altLang="zh-CN" dirty="0" smtClean="0"/>
            </a:br>
            <a:r>
              <a:rPr lang="en-US" altLang="zh-CN" dirty="0" smtClean="0"/>
              <a:t/>
            </a:r>
            <a:br>
              <a:rPr lang="en-US" altLang="zh-CN" dirty="0" smtClean="0"/>
            </a:br>
            <a:endParaRPr lang="en-US" dirty="0"/>
          </a:p>
        </p:txBody>
      </p:sp>
      <p:sp>
        <p:nvSpPr>
          <p:cNvPr id="3"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4" name="KSO_FT"/>
          <p:cNvSpPr>
            <a:spLocks noGrp="1"/>
          </p:cNvSpPr>
          <p:nvPr>
            <p:ph type="ftr" sz="quarter" idx="11"/>
          </p:nvPr>
        </p:nvSpPr>
        <p:spPr/>
        <p:txBody>
          <a:bodyPr/>
          <a:lstStyle/>
          <a:p>
            <a:endParaRPr lang="zh-CN" altLang="en-US"/>
          </a:p>
        </p:txBody>
      </p:sp>
      <p:sp>
        <p:nvSpPr>
          <p:cNvPr id="5"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3" name="KSO_FT"/>
          <p:cNvSpPr>
            <a:spLocks noGrp="1"/>
          </p:cNvSpPr>
          <p:nvPr>
            <p:ph type="ftr" sz="quarter" idx="11"/>
          </p:nvPr>
        </p:nvSpPr>
        <p:spPr/>
        <p:txBody>
          <a:bodyPr/>
          <a:lstStyle/>
          <a:p>
            <a:endParaRPr lang="zh-CN" altLang="en-US"/>
          </a:p>
        </p:txBody>
      </p:sp>
      <p:sp>
        <p:nvSpPr>
          <p:cNvPr id="4"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8" name="矩形 7"/>
          <p:cNvSpPr/>
          <p:nvPr/>
        </p:nvSpPr>
        <p:spPr>
          <a:xfrm>
            <a:off x="0" y="1"/>
            <a:ext cx="9144000" cy="769961"/>
          </a:xfrm>
          <a:prstGeom prst="rect">
            <a:avLst/>
          </a:prstGeom>
          <a:solidFill>
            <a:srgbClr val="1C254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9" name="矩形 11"/>
          <p:cNvSpPr/>
          <p:nvPr/>
        </p:nvSpPr>
        <p:spPr>
          <a:xfrm>
            <a:off x="464329" y="-8580"/>
            <a:ext cx="775253" cy="778541"/>
          </a:xfrm>
          <a:custGeom>
            <a:avLst/>
            <a:gdLst>
              <a:gd name="connsiteX0" fmla="*/ 0 w 8256104"/>
              <a:gd name="connsiteY0" fmla="*/ 0 h 6858000"/>
              <a:gd name="connsiteX1" fmla="*/ 8256104 w 8256104"/>
              <a:gd name="connsiteY1" fmla="*/ 0 h 6858000"/>
              <a:gd name="connsiteX2" fmla="*/ 8256104 w 8256104"/>
              <a:gd name="connsiteY2" fmla="*/ 6858000 h 6858000"/>
              <a:gd name="connsiteX3" fmla="*/ 0 w 8256104"/>
              <a:gd name="connsiteY3" fmla="*/ 6858000 h 6858000"/>
              <a:gd name="connsiteX4" fmla="*/ 0 w 8256104"/>
              <a:gd name="connsiteY4" fmla="*/ 0 h 6858000"/>
              <a:gd name="connsiteX0-1" fmla="*/ 0 w 8256104"/>
              <a:gd name="connsiteY0-2" fmla="*/ 26504 h 6884504"/>
              <a:gd name="connsiteX1-3" fmla="*/ 5340626 w 8256104"/>
              <a:gd name="connsiteY1-4" fmla="*/ 0 h 6884504"/>
              <a:gd name="connsiteX2-5" fmla="*/ 8256104 w 8256104"/>
              <a:gd name="connsiteY2-6" fmla="*/ 6884504 h 6884504"/>
              <a:gd name="connsiteX3-7" fmla="*/ 0 w 8256104"/>
              <a:gd name="connsiteY3-8" fmla="*/ 6884504 h 6884504"/>
              <a:gd name="connsiteX4-9" fmla="*/ 0 w 8256104"/>
              <a:gd name="connsiteY4-10" fmla="*/ 26504 h 6884504"/>
              <a:gd name="connsiteX0-11" fmla="*/ 0 w 8839133"/>
              <a:gd name="connsiteY0-12" fmla="*/ 26504 h 6884504"/>
              <a:gd name="connsiteX1-13" fmla="*/ 5340626 w 8839133"/>
              <a:gd name="connsiteY1-14" fmla="*/ 0 h 6884504"/>
              <a:gd name="connsiteX2-15" fmla="*/ 8839133 w 8839133"/>
              <a:gd name="connsiteY2-16" fmla="*/ 6884504 h 6884504"/>
              <a:gd name="connsiteX3-17" fmla="*/ 0 w 8839133"/>
              <a:gd name="connsiteY3-18" fmla="*/ 6884504 h 6884504"/>
              <a:gd name="connsiteX4-19" fmla="*/ 0 w 8839133"/>
              <a:gd name="connsiteY4-20" fmla="*/ 26504 h 6884504"/>
              <a:gd name="connsiteX0-21" fmla="*/ 0 w 8891189"/>
              <a:gd name="connsiteY0-22" fmla="*/ 26504 h 6884504"/>
              <a:gd name="connsiteX1-23" fmla="*/ 5340626 w 8891189"/>
              <a:gd name="connsiteY1-24" fmla="*/ 0 h 6884504"/>
              <a:gd name="connsiteX2-25" fmla="*/ 8891189 w 8891189"/>
              <a:gd name="connsiteY2-26" fmla="*/ 6884504 h 6884504"/>
              <a:gd name="connsiteX3-27" fmla="*/ 0 w 8891189"/>
              <a:gd name="connsiteY3-28" fmla="*/ 6884504 h 6884504"/>
              <a:gd name="connsiteX4-29" fmla="*/ 0 w 8891189"/>
              <a:gd name="connsiteY4-30" fmla="*/ 26504 h 6884504"/>
              <a:gd name="connsiteX0-31" fmla="*/ 0 w 8745431"/>
              <a:gd name="connsiteY0-32" fmla="*/ 26504 h 6884504"/>
              <a:gd name="connsiteX1-33" fmla="*/ 5340626 w 8745431"/>
              <a:gd name="connsiteY1-34" fmla="*/ 0 h 6884504"/>
              <a:gd name="connsiteX2-35" fmla="*/ 8745431 w 8745431"/>
              <a:gd name="connsiteY2-36" fmla="*/ 6884504 h 6884504"/>
              <a:gd name="connsiteX3-37" fmla="*/ 0 w 8745431"/>
              <a:gd name="connsiteY3-38" fmla="*/ 6884504 h 6884504"/>
              <a:gd name="connsiteX4-39" fmla="*/ 0 w 8745431"/>
              <a:gd name="connsiteY4-40" fmla="*/ 26504 h 6884504"/>
              <a:gd name="connsiteX0-41" fmla="*/ 0 w 8745431"/>
              <a:gd name="connsiteY0-42" fmla="*/ 0 h 6858000"/>
              <a:gd name="connsiteX1-43" fmla="*/ 5673786 w 8745431"/>
              <a:gd name="connsiteY1-44" fmla="*/ 0 h 6858000"/>
              <a:gd name="connsiteX2-45" fmla="*/ 8745431 w 8745431"/>
              <a:gd name="connsiteY2-46" fmla="*/ 6858000 h 6858000"/>
              <a:gd name="connsiteX3-47" fmla="*/ 0 w 8745431"/>
              <a:gd name="connsiteY3-48" fmla="*/ 6858000 h 6858000"/>
              <a:gd name="connsiteX4-49" fmla="*/ 0 w 8745431"/>
              <a:gd name="connsiteY4-50" fmla="*/ 0 h 6858000"/>
              <a:gd name="connsiteX0-51" fmla="*/ 0 w 9078591"/>
              <a:gd name="connsiteY0-52" fmla="*/ 0 h 6871252"/>
              <a:gd name="connsiteX1-53" fmla="*/ 5673786 w 9078591"/>
              <a:gd name="connsiteY1-54" fmla="*/ 0 h 6871252"/>
              <a:gd name="connsiteX2-55" fmla="*/ 9078591 w 9078591"/>
              <a:gd name="connsiteY2-56" fmla="*/ 6871252 h 6871252"/>
              <a:gd name="connsiteX3-57" fmla="*/ 0 w 9078591"/>
              <a:gd name="connsiteY3-58" fmla="*/ 6858000 h 6871252"/>
              <a:gd name="connsiteX4-59" fmla="*/ 0 w 9078591"/>
              <a:gd name="connsiteY4-60" fmla="*/ 0 h 687125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078591" h="6871252">
                <a:moveTo>
                  <a:pt x="0" y="0"/>
                </a:moveTo>
                <a:lnTo>
                  <a:pt x="5673786" y="0"/>
                </a:lnTo>
                <a:lnTo>
                  <a:pt x="9078591" y="6871252"/>
                </a:lnTo>
                <a:lnTo>
                  <a:pt x="0" y="6858000"/>
                </a:lnTo>
                <a:lnTo>
                  <a:pt x="0" y="0"/>
                </a:lnTo>
                <a:close/>
              </a:path>
            </a:pathLst>
          </a:custGeom>
          <a:solidFill>
            <a:srgbClr val="D0624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KSO_BT1"/>
          <p:cNvSpPr>
            <a:spLocks noGrp="1"/>
          </p:cNvSpPr>
          <p:nvPr>
            <p:ph type="title"/>
          </p:nvPr>
        </p:nvSpPr>
        <p:spPr>
          <a:xfrm>
            <a:off x="848504" y="778541"/>
            <a:ext cx="2949178" cy="1200150"/>
          </a:xfrm>
        </p:spPr>
        <p:txBody>
          <a:bodyPr anchor="b"/>
          <a:lstStyle>
            <a:lvl1pPr>
              <a:defRPr sz="1800"/>
            </a:lvl1pPr>
          </a:lstStyle>
          <a:p>
            <a:r>
              <a:rPr lang="zh-CN" altLang="en-US" smtClean="0"/>
              <a:t>单击此处编辑母版标题样式</a:t>
            </a:r>
            <a:endParaRPr lang="en-US" dirty="0"/>
          </a:p>
        </p:txBody>
      </p:sp>
      <p:sp>
        <p:nvSpPr>
          <p:cNvPr id="3" name="KSO_BC1"/>
          <p:cNvSpPr>
            <a:spLocks noGrp="1"/>
          </p:cNvSpPr>
          <p:nvPr>
            <p:ph idx="1"/>
          </p:nvPr>
        </p:nvSpPr>
        <p:spPr>
          <a:xfrm>
            <a:off x="4106053" y="1176211"/>
            <a:ext cx="4629150" cy="3655219"/>
          </a:xfrm>
        </p:spPr>
        <p:txBody>
          <a:bodyPr>
            <a:normAutofit/>
          </a:bodyPr>
          <a:lstStyle>
            <a:lvl1pPr>
              <a:defRPr sz="1100"/>
            </a:lvl1pPr>
            <a:lvl2pPr>
              <a:defRPr sz="1000"/>
            </a:lvl2pPr>
            <a:lvl3pPr>
              <a:defRPr sz="900"/>
            </a:lvl3pPr>
            <a:lvl4pPr>
              <a:defRPr sz="800"/>
            </a:lvl4pPr>
            <a:lvl5pPr>
              <a:defRPr sz="800"/>
            </a:lvl5pPr>
            <a:lvl6pPr>
              <a:defRPr sz="1100"/>
            </a:lvl6pPr>
            <a:lvl7pPr>
              <a:defRPr sz="1100"/>
            </a:lvl7pPr>
            <a:lvl8pPr>
              <a:defRPr sz="1100"/>
            </a:lvl8pPr>
            <a:lvl9pPr>
              <a:defRPr sz="1100"/>
            </a:lvl9pPr>
          </a:lstStyle>
          <a:p>
            <a:pPr lvl="0"/>
            <a:r>
              <a:rPr lang="zh-CN" altLang="en-US" smtClean="0"/>
              <a:t>单击此处编辑母版文本样式</a:t>
            </a:r>
          </a:p>
          <a:p>
            <a:pPr lvl="1"/>
            <a:r>
              <a:rPr lang="zh-CN" altLang="en-US" smtClean="0"/>
              <a:t>第二级</a:t>
            </a:r>
          </a:p>
        </p:txBody>
      </p:sp>
      <p:sp>
        <p:nvSpPr>
          <p:cNvPr id="4" name="KSO_BC2"/>
          <p:cNvSpPr>
            <a:spLocks noGrp="1"/>
          </p:cNvSpPr>
          <p:nvPr>
            <p:ph type="body" sz="half" idx="2"/>
          </p:nvPr>
        </p:nvSpPr>
        <p:spPr>
          <a:xfrm>
            <a:off x="848504" y="1978691"/>
            <a:ext cx="2949178" cy="2858691"/>
          </a:xfrm>
        </p:spPr>
        <p:txBody>
          <a:bodyPr/>
          <a:lstStyle>
            <a:lvl1pPr marL="0" indent="0">
              <a:buNone/>
              <a:defRPr sz="900"/>
            </a:lvl1pPr>
            <a:lvl2pPr marL="257175" indent="0">
              <a:buNone/>
              <a:defRPr sz="800"/>
            </a:lvl2pPr>
            <a:lvl3pPr marL="514350" indent="0">
              <a:buNone/>
              <a:defRPr sz="700"/>
            </a:lvl3pPr>
            <a:lvl4pPr marL="771525" indent="0">
              <a:buNone/>
              <a:defRPr sz="600"/>
            </a:lvl4pPr>
            <a:lvl5pPr marL="1028700" indent="0">
              <a:buNone/>
              <a:defRPr sz="600"/>
            </a:lvl5pPr>
            <a:lvl6pPr marL="1285875" indent="0">
              <a:buNone/>
              <a:defRPr sz="600"/>
            </a:lvl6pPr>
            <a:lvl7pPr marL="1543050" indent="0">
              <a:buNone/>
              <a:defRPr sz="600"/>
            </a:lvl7pPr>
            <a:lvl8pPr marL="1800225" indent="0">
              <a:buNone/>
              <a:defRPr sz="600"/>
            </a:lvl8pPr>
            <a:lvl9pPr marL="2057400" indent="0">
              <a:buNone/>
              <a:defRPr sz="600"/>
            </a:lvl9pPr>
          </a:lstStyle>
          <a:p>
            <a:pPr lvl="0"/>
            <a:r>
              <a:rPr lang="zh-CN" altLang="en-US" smtClean="0"/>
              <a:t>单击此处编辑母版文本样式</a:t>
            </a:r>
          </a:p>
        </p:txBody>
      </p:sp>
      <p:sp>
        <p:nvSpPr>
          <p:cNvPr id="5"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8" name="矩形 7"/>
          <p:cNvSpPr/>
          <p:nvPr/>
        </p:nvSpPr>
        <p:spPr>
          <a:xfrm>
            <a:off x="0" y="1"/>
            <a:ext cx="9144000" cy="769961"/>
          </a:xfrm>
          <a:prstGeom prst="rect">
            <a:avLst/>
          </a:prstGeom>
          <a:solidFill>
            <a:srgbClr val="1C254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9" name="矩形 11"/>
          <p:cNvSpPr/>
          <p:nvPr/>
        </p:nvSpPr>
        <p:spPr>
          <a:xfrm>
            <a:off x="464329" y="-8580"/>
            <a:ext cx="775253" cy="778541"/>
          </a:xfrm>
          <a:custGeom>
            <a:avLst/>
            <a:gdLst>
              <a:gd name="connsiteX0" fmla="*/ 0 w 8256104"/>
              <a:gd name="connsiteY0" fmla="*/ 0 h 6858000"/>
              <a:gd name="connsiteX1" fmla="*/ 8256104 w 8256104"/>
              <a:gd name="connsiteY1" fmla="*/ 0 h 6858000"/>
              <a:gd name="connsiteX2" fmla="*/ 8256104 w 8256104"/>
              <a:gd name="connsiteY2" fmla="*/ 6858000 h 6858000"/>
              <a:gd name="connsiteX3" fmla="*/ 0 w 8256104"/>
              <a:gd name="connsiteY3" fmla="*/ 6858000 h 6858000"/>
              <a:gd name="connsiteX4" fmla="*/ 0 w 8256104"/>
              <a:gd name="connsiteY4" fmla="*/ 0 h 6858000"/>
              <a:gd name="connsiteX0-1" fmla="*/ 0 w 8256104"/>
              <a:gd name="connsiteY0-2" fmla="*/ 26504 h 6884504"/>
              <a:gd name="connsiteX1-3" fmla="*/ 5340626 w 8256104"/>
              <a:gd name="connsiteY1-4" fmla="*/ 0 h 6884504"/>
              <a:gd name="connsiteX2-5" fmla="*/ 8256104 w 8256104"/>
              <a:gd name="connsiteY2-6" fmla="*/ 6884504 h 6884504"/>
              <a:gd name="connsiteX3-7" fmla="*/ 0 w 8256104"/>
              <a:gd name="connsiteY3-8" fmla="*/ 6884504 h 6884504"/>
              <a:gd name="connsiteX4-9" fmla="*/ 0 w 8256104"/>
              <a:gd name="connsiteY4-10" fmla="*/ 26504 h 6884504"/>
              <a:gd name="connsiteX0-11" fmla="*/ 0 w 8839133"/>
              <a:gd name="connsiteY0-12" fmla="*/ 26504 h 6884504"/>
              <a:gd name="connsiteX1-13" fmla="*/ 5340626 w 8839133"/>
              <a:gd name="connsiteY1-14" fmla="*/ 0 h 6884504"/>
              <a:gd name="connsiteX2-15" fmla="*/ 8839133 w 8839133"/>
              <a:gd name="connsiteY2-16" fmla="*/ 6884504 h 6884504"/>
              <a:gd name="connsiteX3-17" fmla="*/ 0 w 8839133"/>
              <a:gd name="connsiteY3-18" fmla="*/ 6884504 h 6884504"/>
              <a:gd name="connsiteX4-19" fmla="*/ 0 w 8839133"/>
              <a:gd name="connsiteY4-20" fmla="*/ 26504 h 6884504"/>
              <a:gd name="connsiteX0-21" fmla="*/ 0 w 8891189"/>
              <a:gd name="connsiteY0-22" fmla="*/ 26504 h 6884504"/>
              <a:gd name="connsiteX1-23" fmla="*/ 5340626 w 8891189"/>
              <a:gd name="connsiteY1-24" fmla="*/ 0 h 6884504"/>
              <a:gd name="connsiteX2-25" fmla="*/ 8891189 w 8891189"/>
              <a:gd name="connsiteY2-26" fmla="*/ 6884504 h 6884504"/>
              <a:gd name="connsiteX3-27" fmla="*/ 0 w 8891189"/>
              <a:gd name="connsiteY3-28" fmla="*/ 6884504 h 6884504"/>
              <a:gd name="connsiteX4-29" fmla="*/ 0 w 8891189"/>
              <a:gd name="connsiteY4-30" fmla="*/ 26504 h 6884504"/>
              <a:gd name="connsiteX0-31" fmla="*/ 0 w 8745431"/>
              <a:gd name="connsiteY0-32" fmla="*/ 26504 h 6884504"/>
              <a:gd name="connsiteX1-33" fmla="*/ 5340626 w 8745431"/>
              <a:gd name="connsiteY1-34" fmla="*/ 0 h 6884504"/>
              <a:gd name="connsiteX2-35" fmla="*/ 8745431 w 8745431"/>
              <a:gd name="connsiteY2-36" fmla="*/ 6884504 h 6884504"/>
              <a:gd name="connsiteX3-37" fmla="*/ 0 w 8745431"/>
              <a:gd name="connsiteY3-38" fmla="*/ 6884504 h 6884504"/>
              <a:gd name="connsiteX4-39" fmla="*/ 0 w 8745431"/>
              <a:gd name="connsiteY4-40" fmla="*/ 26504 h 6884504"/>
              <a:gd name="connsiteX0-41" fmla="*/ 0 w 8745431"/>
              <a:gd name="connsiteY0-42" fmla="*/ 0 h 6858000"/>
              <a:gd name="connsiteX1-43" fmla="*/ 5673786 w 8745431"/>
              <a:gd name="connsiteY1-44" fmla="*/ 0 h 6858000"/>
              <a:gd name="connsiteX2-45" fmla="*/ 8745431 w 8745431"/>
              <a:gd name="connsiteY2-46" fmla="*/ 6858000 h 6858000"/>
              <a:gd name="connsiteX3-47" fmla="*/ 0 w 8745431"/>
              <a:gd name="connsiteY3-48" fmla="*/ 6858000 h 6858000"/>
              <a:gd name="connsiteX4-49" fmla="*/ 0 w 8745431"/>
              <a:gd name="connsiteY4-50" fmla="*/ 0 h 6858000"/>
              <a:gd name="connsiteX0-51" fmla="*/ 0 w 9078591"/>
              <a:gd name="connsiteY0-52" fmla="*/ 0 h 6871252"/>
              <a:gd name="connsiteX1-53" fmla="*/ 5673786 w 9078591"/>
              <a:gd name="connsiteY1-54" fmla="*/ 0 h 6871252"/>
              <a:gd name="connsiteX2-55" fmla="*/ 9078591 w 9078591"/>
              <a:gd name="connsiteY2-56" fmla="*/ 6871252 h 6871252"/>
              <a:gd name="connsiteX3-57" fmla="*/ 0 w 9078591"/>
              <a:gd name="connsiteY3-58" fmla="*/ 6858000 h 6871252"/>
              <a:gd name="connsiteX4-59" fmla="*/ 0 w 9078591"/>
              <a:gd name="connsiteY4-60" fmla="*/ 0 h 687125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078591" h="6871252">
                <a:moveTo>
                  <a:pt x="0" y="0"/>
                </a:moveTo>
                <a:lnTo>
                  <a:pt x="5673786" y="0"/>
                </a:lnTo>
                <a:lnTo>
                  <a:pt x="9078591" y="6871252"/>
                </a:lnTo>
                <a:lnTo>
                  <a:pt x="0" y="6858000"/>
                </a:lnTo>
                <a:lnTo>
                  <a:pt x="0" y="0"/>
                </a:lnTo>
                <a:close/>
              </a:path>
            </a:pathLst>
          </a:custGeom>
          <a:solidFill>
            <a:srgbClr val="D0624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KSO_BT1"/>
          <p:cNvSpPr>
            <a:spLocks noGrp="1"/>
          </p:cNvSpPr>
          <p:nvPr>
            <p:ph type="title"/>
          </p:nvPr>
        </p:nvSpPr>
        <p:spPr>
          <a:xfrm>
            <a:off x="746174" y="869674"/>
            <a:ext cx="2949178" cy="1200150"/>
          </a:xfrm>
        </p:spPr>
        <p:txBody>
          <a:bodyPr anchor="b"/>
          <a:lstStyle>
            <a:lvl1pPr>
              <a:defRPr sz="1800"/>
            </a:lvl1pPr>
          </a:lstStyle>
          <a:p>
            <a:r>
              <a:rPr lang="zh-CN" altLang="en-US" smtClean="0"/>
              <a:t>单击此处编辑母版标题样式</a:t>
            </a:r>
            <a:endParaRPr lang="en-US" dirty="0"/>
          </a:p>
        </p:txBody>
      </p:sp>
      <p:sp>
        <p:nvSpPr>
          <p:cNvPr id="3" name="KSO_BC1"/>
          <p:cNvSpPr>
            <a:spLocks noGrp="1" noChangeAspect="1"/>
          </p:cNvSpPr>
          <p:nvPr>
            <p:ph type="pic" idx="1"/>
          </p:nvPr>
        </p:nvSpPr>
        <p:spPr>
          <a:xfrm>
            <a:off x="3893654" y="1267346"/>
            <a:ext cx="4629150" cy="3655219"/>
          </a:xfrm>
        </p:spPr>
        <p:txBody>
          <a:bodyPr anchor="t"/>
          <a:lstStyle>
            <a:lvl1pPr marL="0" indent="0">
              <a:buNone/>
              <a:defRPr sz="1800"/>
            </a:lvl1pPr>
            <a:lvl2pPr marL="257175" indent="0">
              <a:buNone/>
              <a:defRPr sz="1600"/>
            </a:lvl2pPr>
            <a:lvl3pPr marL="514350" indent="0">
              <a:buNone/>
              <a:defRPr sz="1400"/>
            </a:lvl3pPr>
            <a:lvl4pPr marL="771525" indent="0">
              <a:buNone/>
              <a:defRPr sz="1100"/>
            </a:lvl4pPr>
            <a:lvl5pPr marL="1028700" indent="0">
              <a:buNone/>
              <a:defRPr sz="1100"/>
            </a:lvl5pPr>
            <a:lvl6pPr marL="1285875" indent="0">
              <a:buNone/>
              <a:defRPr sz="1100"/>
            </a:lvl6pPr>
            <a:lvl7pPr marL="1543050" indent="0">
              <a:buNone/>
              <a:defRPr sz="1100"/>
            </a:lvl7pPr>
            <a:lvl8pPr marL="1800225" indent="0">
              <a:buNone/>
              <a:defRPr sz="1100"/>
            </a:lvl8pPr>
            <a:lvl9pPr marL="2057400" indent="0">
              <a:buNone/>
              <a:defRPr sz="1100"/>
            </a:lvl9pPr>
          </a:lstStyle>
          <a:p>
            <a:r>
              <a:rPr lang="zh-CN" altLang="en-US" smtClean="0"/>
              <a:t>单击图标添加图片</a:t>
            </a:r>
            <a:endParaRPr lang="en-US" dirty="0"/>
          </a:p>
        </p:txBody>
      </p:sp>
      <p:sp>
        <p:nvSpPr>
          <p:cNvPr id="4" name="KSO_BC2"/>
          <p:cNvSpPr>
            <a:spLocks noGrp="1"/>
          </p:cNvSpPr>
          <p:nvPr>
            <p:ph type="body" sz="half" idx="2"/>
          </p:nvPr>
        </p:nvSpPr>
        <p:spPr>
          <a:xfrm>
            <a:off x="746174" y="2069825"/>
            <a:ext cx="2949178" cy="2858691"/>
          </a:xfrm>
        </p:spPr>
        <p:txBody>
          <a:bodyPr/>
          <a:lstStyle>
            <a:lvl1pPr marL="0" indent="0">
              <a:buNone/>
              <a:defRPr sz="900"/>
            </a:lvl1pPr>
            <a:lvl2pPr marL="257175" indent="0">
              <a:buNone/>
              <a:defRPr sz="800"/>
            </a:lvl2pPr>
            <a:lvl3pPr marL="514350" indent="0">
              <a:buNone/>
              <a:defRPr sz="700"/>
            </a:lvl3pPr>
            <a:lvl4pPr marL="771525" indent="0">
              <a:buNone/>
              <a:defRPr sz="600"/>
            </a:lvl4pPr>
            <a:lvl5pPr marL="1028700" indent="0">
              <a:buNone/>
              <a:defRPr sz="600"/>
            </a:lvl5pPr>
            <a:lvl6pPr marL="1285875" indent="0">
              <a:buNone/>
              <a:defRPr sz="600"/>
            </a:lvl6pPr>
            <a:lvl7pPr marL="1543050" indent="0">
              <a:buNone/>
              <a:defRPr sz="600"/>
            </a:lvl7pPr>
            <a:lvl8pPr marL="1800225" indent="0">
              <a:buNone/>
              <a:defRPr sz="600"/>
            </a:lvl8pPr>
            <a:lvl9pPr marL="2057400" indent="0">
              <a:buNone/>
              <a:defRPr sz="600"/>
            </a:lvl9pPr>
          </a:lstStyle>
          <a:p>
            <a:pPr lvl="0"/>
            <a:r>
              <a:rPr lang="zh-CN" altLang="en-US" smtClean="0"/>
              <a:t>单击此处编辑母版文本样式</a:t>
            </a:r>
          </a:p>
        </p:txBody>
      </p:sp>
      <p:sp>
        <p:nvSpPr>
          <p:cNvPr id="5" name="KSO_FD"/>
          <p:cNvSpPr>
            <a:spLocks noGrp="1"/>
          </p:cNvSpPr>
          <p:nvPr>
            <p:ph type="dt" sz="half" idx="10"/>
          </p:nvPr>
        </p:nvSpPr>
        <p:spPr/>
        <p:txBody>
          <a:bodyPr/>
          <a:lstStyle/>
          <a:p>
            <a:fld id="{20D82BC9-2DF0-4499-80E2-D457F1544C0E}" type="datetimeFigureOut">
              <a:rPr lang="zh-CN" altLang="en-US" smtClean="0"/>
              <a:pPr/>
              <a:t>2018/5/1</a:t>
            </a:fld>
            <a:endParaRPr lang="zh-CN" altLang="en-US"/>
          </a:p>
        </p:txBody>
      </p:sp>
      <p:sp>
        <p:nvSpPr>
          <p:cNvPr id="6" name="KSO_FT"/>
          <p:cNvSpPr>
            <a:spLocks noGrp="1"/>
          </p:cNvSpPr>
          <p:nvPr>
            <p:ph type="ftr" sz="quarter" idx="11"/>
          </p:nvPr>
        </p:nvSpPr>
        <p:spPr/>
        <p:txBody>
          <a:bodyPr/>
          <a:lstStyle/>
          <a:p>
            <a:endParaRPr lang="zh-CN" altLang="en-US"/>
          </a:p>
        </p:txBody>
      </p:sp>
      <p:sp>
        <p:nvSpPr>
          <p:cNvPr id="7" name="KSO_FN"/>
          <p:cNvSpPr>
            <a:spLocks noGrp="1"/>
          </p:cNvSpPr>
          <p:nvPr>
            <p:ph type="sldNum" sz="quarter" idx="12"/>
          </p:nvPr>
        </p:nvSpPr>
        <p:spPr/>
        <p:txBody>
          <a:bodyPr/>
          <a:lstStyle/>
          <a:p>
            <a:fld id="{1AC8AC2B-49A3-45F6-BA76-5320F98CDF50}"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矩形 9"/>
          <p:cNvSpPr/>
          <p:nvPr/>
        </p:nvSpPr>
        <p:spPr>
          <a:xfrm>
            <a:off x="0" y="1"/>
            <a:ext cx="9144000" cy="769961"/>
          </a:xfrm>
          <a:prstGeom prst="rect">
            <a:avLst/>
          </a:prstGeom>
          <a:solidFill>
            <a:srgbClr val="1C254D"/>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2" name="KSO_BT1"/>
          <p:cNvSpPr>
            <a:spLocks noGrp="1"/>
          </p:cNvSpPr>
          <p:nvPr>
            <p:ph type="title"/>
          </p:nvPr>
        </p:nvSpPr>
        <p:spPr>
          <a:xfrm>
            <a:off x="1316284" y="118343"/>
            <a:ext cx="7376642" cy="524696"/>
          </a:xfrm>
          <a:prstGeom prst="rect">
            <a:avLst/>
          </a:prstGeom>
        </p:spPr>
        <p:txBody>
          <a:bodyPr vert="horz" lIns="68580" tIns="34290" rIns="68580" bIns="34290" rtlCol="0" anchor="b">
            <a:normAutofit/>
          </a:bodyPr>
          <a:lstStyle/>
          <a:p>
            <a:r>
              <a:rPr lang="zh-CN" altLang="en-US" dirty="0" smtClean="0"/>
              <a:t>单击此处编辑母版标题样式</a:t>
            </a:r>
            <a:endParaRPr lang="en-US" dirty="0"/>
          </a:p>
        </p:txBody>
      </p:sp>
      <p:sp>
        <p:nvSpPr>
          <p:cNvPr id="4" name="KSO_FD"/>
          <p:cNvSpPr>
            <a:spLocks noGrp="1"/>
          </p:cNvSpPr>
          <p:nvPr>
            <p:ph type="dt" sz="half" idx="2"/>
          </p:nvPr>
        </p:nvSpPr>
        <p:spPr>
          <a:xfrm>
            <a:off x="628650" y="4767265"/>
            <a:ext cx="2057400" cy="273844"/>
          </a:xfrm>
          <a:prstGeom prst="rect">
            <a:avLst/>
          </a:prstGeom>
        </p:spPr>
        <p:txBody>
          <a:bodyPr vert="horz" lIns="68580" tIns="34290" rIns="68580" bIns="34290" rtlCol="0" anchor="ctr"/>
          <a:lstStyle>
            <a:lvl1pPr algn="l">
              <a:defRPr sz="700">
                <a:solidFill>
                  <a:schemeClr val="tx1">
                    <a:tint val="75000"/>
                  </a:schemeClr>
                </a:solidFill>
              </a:defRPr>
            </a:lvl1pPr>
          </a:lstStyle>
          <a:p>
            <a:fld id="{20D82BC9-2DF0-4499-80E2-D457F1544C0E}" type="datetimeFigureOut">
              <a:rPr lang="zh-CN" altLang="en-US" smtClean="0"/>
              <a:pPr/>
              <a:t>2018/5/1</a:t>
            </a:fld>
            <a:endParaRPr lang="zh-CN" altLang="en-US"/>
          </a:p>
        </p:txBody>
      </p:sp>
      <p:sp>
        <p:nvSpPr>
          <p:cNvPr id="5" name="KSO_FT"/>
          <p:cNvSpPr>
            <a:spLocks noGrp="1"/>
          </p:cNvSpPr>
          <p:nvPr>
            <p:ph type="ftr" sz="quarter" idx="3"/>
          </p:nvPr>
        </p:nvSpPr>
        <p:spPr>
          <a:xfrm>
            <a:off x="3028950" y="4767265"/>
            <a:ext cx="3086100" cy="273844"/>
          </a:xfrm>
          <a:prstGeom prst="rect">
            <a:avLst/>
          </a:prstGeom>
        </p:spPr>
        <p:txBody>
          <a:bodyPr vert="horz" lIns="68580" tIns="34290" rIns="68580" bIns="34290" rtlCol="0" anchor="ctr"/>
          <a:lstStyle>
            <a:lvl1pPr algn="ctr">
              <a:defRPr sz="700">
                <a:solidFill>
                  <a:schemeClr val="tx1">
                    <a:tint val="75000"/>
                  </a:schemeClr>
                </a:solidFill>
              </a:defRPr>
            </a:lvl1pPr>
          </a:lstStyle>
          <a:p>
            <a:endParaRPr lang="zh-CN" altLang="en-US"/>
          </a:p>
        </p:txBody>
      </p:sp>
      <p:sp>
        <p:nvSpPr>
          <p:cNvPr id="6" name="KSO_FN"/>
          <p:cNvSpPr>
            <a:spLocks noGrp="1"/>
          </p:cNvSpPr>
          <p:nvPr>
            <p:ph type="sldNum" sz="quarter" idx="4"/>
          </p:nvPr>
        </p:nvSpPr>
        <p:spPr>
          <a:xfrm>
            <a:off x="6457950" y="4767265"/>
            <a:ext cx="2057400" cy="273844"/>
          </a:xfrm>
          <a:prstGeom prst="rect">
            <a:avLst/>
          </a:prstGeom>
        </p:spPr>
        <p:txBody>
          <a:bodyPr vert="horz" lIns="68580" tIns="34290" rIns="68580" bIns="34290" rtlCol="0" anchor="ctr"/>
          <a:lstStyle>
            <a:lvl1pPr algn="r">
              <a:defRPr sz="700">
                <a:solidFill>
                  <a:schemeClr val="tx1">
                    <a:tint val="75000"/>
                  </a:schemeClr>
                </a:solidFill>
              </a:defRPr>
            </a:lvl1pPr>
          </a:lstStyle>
          <a:p>
            <a:fld id="{1AC8AC2B-49A3-45F6-BA76-5320F98CDF50}" type="slidenum">
              <a:rPr lang="zh-CN" altLang="en-US" smtClean="0"/>
              <a:pPr/>
              <a:t>‹#›</a:t>
            </a:fld>
            <a:endParaRPr lang="zh-CN" altLang="en-US"/>
          </a:p>
        </p:txBody>
      </p:sp>
      <p:sp>
        <p:nvSpPr>
          <p:cNvPr id="3" name="KSO_BC1"/>
          <p:cNvSpPr>
            <a:spLocks noGrp="1"/>
          </p:cNvSpPr>
          <p:nvPr>
            <p:ph type="body" idx="1"/>
          </p:nvPr>
        </p:nvSpPr>
        <p:spPr>
          <a:xfrm>
            <a:off x="514350" y="903770"/>
            <a:ext cx="8097716" cy="3863495"/>
          </a:xfrm>
          <a:prstGeom prst="rect">
            <a:avLst/>
          </a:prstGeom>
        </p:spPr>
        <p:txBody>
          <a:bodyPr vert="horz" lIns="68580" tIns="34290" rIns="68580" bIns="34290" rtlCol="0">
            <a:normAutofit/>
          </a:bodyPr>
          <a:lstStyle/>
          <a:p>
            <a:pPr lvl="0"/>
            <a:r>
              <a:rPr lang="zh-CN" altLang="en-US" dirty="0" smtClean="0"/>
              <a:t>单击此处编辑母版文本样式</a:t>
            </a:r>
          </a:p>
          <a:p>
            <a:pPr lvl="1"/>
            <a:r>
              <a:rPr lang="zh-CN" altLang="en-US" dirty="0" smtClean="0"/>
              <a:t>第二级</a:t>
            </a:r>
          </a:p>
        </p:txBody>
      </p:sp>
      <p:sp>
        <p:nvSpPr>
          <p:cNvPr id="8" name="矩形 11"/>
          <p:cNvSpPr/>
          <p:nvPr/>
        </p:nvSpPr>
        <p:spPr>
          <a:xfrm>
            <a:off x="464329" y="-8580"/>
            <a:ext cx="775253" cy="778541"/>
          </a:xfrm>
          <a:custGeom>
            <a:avLst/>
            <a:gdLst>
              <a:gd name="connsiteX0" fmla="*/ 0 w 8256104"/>
              <a:gd name="connsiteY0" fmla="*/ 0 h 6858000"/>
              <a:gd name="connsiteX1" fmla="*/ 8256104 w 8256104"/>
              <a:gd name="connsiteY1" fmla="*/ 0 h 6858000"/>
              <a:gd name="connsiteX2" fmla="*/ 8256104 w 8256104"/>
              <a:gd name="connsiteY2" fmla="*/ 6858000 h 6858000"/>
              <a:gd name="connsiteX3" fmla="*/ 0 w 8256104"/>
              <a:gd name="connsiteY3" fmla="*/ 6858000 h 6858000"/>
              <a:gd name="connsiteX4" fmla="*/ 0 w 8256104"/>
              <a:gd name="connsiteY4" fmla="*/ 0 h 6858000"/>
              <a:gd name="connsiteX0-1" fmla="*/ 0 w 8256104"/>
              <a:gd name="connsiteY0-2" fmla="*/ 26504 h 6884504"/>
              <a:gd name="connsiteX1-3" fmla="*/ 5340626 w 8256104"/>
              <a:gd name="connsiteY1-4" fmla="*/ 0 h 6884504"/>
              <a:gd name="connsiteX2-5" fmla="*/ 8256104 w 8256104"/>
              <a:gd name="connsiteY2-6" fmla="*/ 6884504 h 6884504"/>
              <a:gd name="connsiteX3-7" fmla="*/ 0 w 8256104"/>
              <a:gd name="connsiteY3-8" fmla="*/ 6884504 h 6884504"/>
              <a:gd name="connsiteX4-9" fmla="*/ 0 w 8256104"/>
              <a:gd name="connsiteY4-10" fmla="*/ 26504 h 6884504"/>
              <a:gd name="connsiteX0-11" fmla="*/ 0 w 8839133"/>
              <a:gd name="connsiteY0-12" fmla="*/ 26504 h 6884504"/>
              <a:gd name="connsiteX1-13" fmla="*/ 5340626 w 8839133"/>
              <a:gd name="connsiteY1-14" fmla="*/ 0 h 6884504"/>
              <a:gd name="connsiteX2-15" fmla="*/ 8839133 w 8839133"/>
              <a:gd name="connsiteY2-16" fmla="*/ 6884504 h 6884504"/>
              <a:gd name="connsiteX3-17" fmla="*/ 0 w 8839133"/>
              <a:gd name="connsiteY3-18" fmla="*/ 6884504 h 6884504"/>
              <a:gd name="connsiteX4-19" fmla="*/ 0 w 8839133"/>
              <a:gd name="connsiteY4-20" fmla="*/ 26504 h 6884504"/>
              <a:gd name="connsiteX0-21" fmla="*/ 0 w 8891189"/>
              <a:gd name="connsiteY0-22" fmla="*/ 26504 h 6884504"/>
              <a:gd name="connsiteX1-23" fmla="*/ 5340626 w 8891189"/>
              <a:gd name="connsiteY1-24" fmla="*/ 0 h 6884504"/>
              <a:gd name="connsiteX2-25" fmla="*/ 8891189 w 8891189"/>
              <a:gd name="connsiteY2-26" fmla="*/ 6884504 h 6884504"/>
              <a:gd name="connsiteX3-27" fmla="*/ 0 w 8891189"/>
              <a:gd name="connsiteY3-28" fmla="*/ 6884504 h 6884504"/>
              <a:gd name="connsiteX4-29" fmla="*/ 0 w 8891189"/>
              <a:gd name="connsiteY4-30" fmla="*/ 26504 h 6884504"/>
              <a:gd name="connsiteX0-31" fmla="*/ 0 w 8745431"/>
              <a:gd name="connsiteY0-32" fmla="*/ 26504 h 6884504"/>
              <a:gd name="connsiteX1-33" fmla="*/ 5340626 w 8745431"/>
              <a:gd name="connsiteY1-34" fmla="*/ 0 h 6884504"/>
              <a:gd name="connsiteX2-35" fmla="*/ 8745431 w 8745431"/>
              <a:gd name="connsiteY2-36" fmla="*/ 6884504 h 6884504"/>
              <a:gd name="connsiteX3-37" fmla="*/ 0 w 8745431"/>
              <a:gd name="connsiteY3-38" fmla="*/ 6884504 h 6884504"/>
              <a:gd name="connsiteX4-39" fmla="*/ 0 w 8745431"/>
              <a:gd name="connsiteY4-40" fmla="*/ 26504 h 6884504"/>
              <a:gd name="connsiteX0-41" fmla="*/ 0 w 8745431"/>
              <a:gd name="connsiteY0-42" fmla="*/ 0 h 6858000"/>
              <a:gd name="connsiteX1-43" fmla="*/ 5673786 w 8745431"/>
              <a:gd name="connsiteY1-44" fmla="*/ 0 h 6858000"/>
              <a:gd name="connsiteX2-45" fmla="*/ 8745431 w 8745431"/>
              <a:gd name="connsiteY2-46" fmla="*/ 6858000 h 6858000"/>
              <a:gd name="connsiteX3-47" fmla="*/ 0 w 8745431"/>
              <a:gd name="connsiteY3-48" fmla="*/ 6858000 h 6858000"/>
              <a:gd name="connsiteX4-49" fmla="*/ 0 w 8745431"/>
              <a:gd name="connsiteY4-50" fmla="*/ 0 h 6858000"/>
              <a:gd name="connsiteX0-51" fmla="*/ 0 w 9078591"/>
              <a:gd name="connsiteY0-52" fmla="*/ 0 h 6871252"/>
              <a:gd name="connsiteX1-53" fmla="*/ 5673786 w 9078591"/>
              <a:gd name="connsiteY1-54" fmla="*/ 0 h 6871252"/>
              <a:gd name="connsiteX2-55" fmla="*/ 9078591 w 9078591"/>
              <a:gd name="connsiteY2-56" fmla="*/ 6871252 h 6871252"/>
              <a:gd name="connsiteX3-57" fmla="*/ 0 w 9078591"/>
              <a:gd name="connsiteY3-58" fmla="*/ 6858000 h 6871252"/>
              <a:gd name="connsiteX4-59" fmla="*/ 0 w 9078591"/>
              <a:gd name="connsiteY4-60" fmla="*/ 0 h 6871252"/>
            </a:gdLst>
            <a:ahLst/>
            <a:cxnLst>
              <a:cxn ang="0">
                <a:pos x="connsiteX0-1" y="connsiteY0-2"/>
              </a:cxn>
              <a:cxn ang="0">
                <a:pos x="connsiteX1-3" y="connsiteY1-4"/>
              </a:cxn>
              <a:cxn ang="0">
                <a:pos x="connsiteX2-5" y="connsiteY2-6"/>
              </a:cxn>
              <a:cxn ang="0">
                <a:pos x="connsiteX3-7" y="connsiteY3-8"/>
              </a:cxn>
              <a:cxn ang="0">
                <a:pos x="connsiteX4-9" y="connsiteY4-10"/>
              </a:cxn>
            </a:cxnLst>
            <a:rect l="l" t="t" r="r" b="b"/>
            <a:pathLst>
              <a:path w="9078591" h="6871252">
                <a:moveTo>
                  <a:pt x="0" y="0"/>
                </a:moveTo>
                <a:lnTo>
                  <a:pt x="5673786" y="0"/>
                </a:lnTo>
                <a:lnTo>
                  <a:pt x="9078591" y="6871252"/>
                </a:lnTo>
                <a:lnTo>
                  <a:pt x="0" y="6858000"/>
                </a:lnTo>
                <a:lnTo>
                  <a:pt x="0" y="0"/>
                </a:lnTo>
                <a:close/>
              </a:path>
            </a:pathLst>
          </a:custGeom>
          <a:solidFill>
            <a:srgbClr val="D0624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9" name="标题 1"/>
          <p:cNvSpPr txBox="1"/>
          <p:nvPr userDrawn="1"/>
        </p:nvSpPr>
        <p:spPr>
          <a:xfrm>
            <a:off x="1115616" y="142858"/>
            <a:ext cx="7885572" cy="524696"/>
          </a:xfrm>
          <a:prstGeom prst="rect">
            <a:avLst/>
          </a:prstGeom>
        </p:spPr>
        <p:txBody>
          <a:bodyPr>
            <a:noAutofit/>
          </a:bodyPr>
          <a:lstStyle/>
          <a:p>
            <a:pPr marL="0" marR="0" lvl="0" indent="0" algn="l" defTabSz="514350" rtl="0" eaLnBrk="1" fontAlgn="auto" latinLnBrk="0" hangingPunct="1">
              <a:lnSpc>
                <a:spcPct val="90000"/>
              </a:lnSpc>
              <a:spcBef>
                <a:spcPct val="0"/>
              </a:spcBef>
              <a:spcAft>
                <a:spcPts val="0"/>
              </a:spcAft>
              <a:buClrTx/>
              <a:buSzTx/>
              <a:buFontTx/>
              <a:buNone/>
              <a:defRPr/>
            </a:pPr>
            <a:r>
              <a:rPr kumimoji="0" lang="zh-CN" altLang="en-US" sz="1800" b="1" i="0" u="none" strike="noStrike" kern="1200" cap="none" spc="0" normalizeH="0" baseline="0" noProof="0" dirty="0" smtClean="0">
                <a:ln>
                  <a:noFill/>
                </a:ln>
                <a:solidFill>
                  <a:schemeClr val="tx2"/>
                </a:solidFill>
                <a:effectLst/>
                <a:uLnTx/>
                <a:uFillTx/>
                <a:latin typeface="华文行楷" panose="02010800040101010101" pitchFamily="2" charset="-122"/>
                <a:ea typeface="华文行楷" panose="02010800040101010101" pitchFamily="2" charset="-122"/>
                <a:cs typeface="+mj-cs"/>
              </a:rPr>
              <a:t>                                                    毛泽东思想和中国特色社会主义理论体系概论</a:t>
            </a:r>
            <a:endParaRPr kumimoji="0" lang="zh-CN" altLang="en-US" sz="1800" b="1" i="0" u="none" strike="noStrike" kern="1200" cap="none" spc="0" normalizeH="0" baseline="0" noProof="0" dirty="0">
              <a:ln>
                <a:noFill/>
              </a:ln>
              <a:solidFill>
                <a:schemeClr val="tx2"/>
              </a:solidFill>
              <a:effectLst/>
              <a:uLnTx/>
              <a:uFillTx/>
              <a:latin typeface="华文行楷" panose="02010800040101010101" pitchFamily="2" charset="-122"/>
              <a:ea typeface="华文行楷" panose="02010800040101010101" pitchFamily="2" charset="-122"/>
              <a:cs typeface="+mj-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14350" rtl="0" eaLnBrk="1" latinLnBrk="0" hangingPunct="1">
        <a:lnSpc>
          <a:spcPct val="90000"/>
        </a:lnSpc>
        <a:spcBef>
          <a:spcPct val="0"/>
        </a:spcBef>
        <a:buNone/>
        <a:defRPr sz="2400" b="1" i="0" kern="1200" baseline="0">
          <a:solidFill>
            <a:schemeClr val="tx2"/>
          </a:solidFill>
          <a:effectLst/>
          <a:latin typeface="+mj-ea"/>
          <a:ea typeface="+mj-ea"/>
          <a:cs typeface="+mj-cs"/>
        </a:defRPr>
      </a:lvl1pPr>
    </p:titleStyle>
    <p:bodyStyle>
      <a:lvl1pPr marL="200660" indent="-200660" algn="just" defTabSz="514350" rtl="0" eaLnBrk="1" latinLnBrk="0" hangingPunct="1">
        <a:lnSpc>
          <a:spcPct val="110000"/>
        </a:lnSpc>
        <a:spcBef>
          <a:spcPts val="1015"/>
        </a:spcBef>
        <a:spcAft>
          <a:spcPts val="0"/>
        </a:spcAft>
        <a:buClr>
          <a:schemeClr val="accent1"/>
        </a:buClr>
        <a:buSzPct val="100000"/>
        <a:buFont typeface="Wingdings" panose="05000000000000000000" pitchFamily="2" charset="2"/>
        <a:buChar char=""/>
        <a:defRPr sz="1800" kern="1200" baseline="0">
          <a:solidFill>
            <a:schemeClr val="accent1"/>
          </a:solidFill>
          <a:latin typeface="+mj-ea"/>
          <a:ea typeface="+mj-ea"/>
          <a:cs typeface="+mn-cs"/>
        </a:defRPr>
      </a:lvl1pPr>
      <a:lvl2pPr marL="200660" indent="-200660" algn="just" defTabSz="514350" rtl="0" eaLnBrk="1" latinLnBrk="0" hangingPunct="1">
        <a:lnSpc>
          <a:spcPct val="150000"/>
        </a:lnSpc>
        <a:spcBef>
          <a:spcPts val="0"/>
        </a:spcBef>
        <a:spcAft>
          <a:spcPts val="340"/>
        </a:spcAft>
        <a:buClr>
          <a:schemeClr val="accent2">
            <a:lumMod val="60000"/>
            <a:lumOff val="40000"/>
          </a:schemeClr>
        </a:buClr>
        <a:buFont typeface="幼圆" panose="02010509060101010101" pitchFamily="49" charset="-122"/>
        <a:buChar char=" "/>
        <a:defRPr sz="1400" kern="1200" baseline="0">
          <a:solidFill>
            <a:schemeClr val="tx1"/>
          </a:solidFill>
          <a:latin typeface="+mn-ea"/>
          <a:ea typeface="+mn-ea"/>
          <a:cs typeface="+mn-cs"/>
        </a:defRPr>
      </a:lvl2pPr>
      <a:lvl3pPr marL="643255" indent="-128905" algn="l" defTabSz="514350" rtl="0" eaLnBrk="1" latinLnBrk="0" hangingPunct="1">
        <a:lnSpc>
          <a:spcPct val="90000"/>
        </a:lnSpc>
        <a:spcBef>
          <a:spcPts val="280"/>
        </a:spcBef>
        <a:buFont typeface="Arial" panose="020B0604020202020204" pitchFamily="34" charset="0"/>
        <a:buChar char="•"/>
        <a:defRPr sz="1100" kern="1200">
          <a:solidFill>
            <a:schemeClr val="tx1"/>
          </a:solidFill>
          <a:latin typeface="+mn-lt"/>
          <a:ea typeface="+mn-ea"/>
          <a:cs typeface="+mn-cs"/>
        </a:defRPr>
      </a:lvl3pPr>
      <a:lvl4pPr marL="900430" indent="-128905" algn="l" defTabSz="514350" rtl="0" eaLnBrk="1" latinLnBrk="0" hangingPunct="1">
        <a:lnSpc>
          <a:spcPct val="90000"/>
        </a:lnSpc>
        <a:spcBef>
          <a:spcPts val="280"/>
        </a:spcBef>
        <a:buFont typeface="Arial" panose="020B0604020202020204" pitchFamily="34" charset="0"/>
        <a:buChar char="•"/>
        <a:defRPr sz="1000" kern="1200">
          <a:solidFill>
            <a:schemeClr val="tx1"/>
          </a:solidFill>
          <a:latin typeface="+mn-lt"/>
          <a:ea typeface="+mn-ea"/>
          <a:cs typeface="+mn-cs"/>
        </a:defRPr>
      </a:lvl4pPr>
      <a:lvl5pPr marL="1157605" indent="-128905" algn="l" defTabSz="514350" rtl="0" eaLnBrk="1" latinLnBrk="0" hangingPunct="1">
        <a:lnSpc>
          <a:spcPct val="90000"/>
        </a:lnSpc>
        <a:spcBef>
          <a:spcPts val="280"/>
        </a:spcBef>
        <a:buFont typeface="Arial" panose="020B0604020202020204" pitchFamily="34" charset="0"/>
        <a:buChar char="•"/>
        <a:defRPr sz="1000" kern="1200">
          <a:solidFill>
            <a:schemeClr val="tx1"/>
          </a:solidFill>
          <a:latin typeface="+mn-lt"/>
          <a:ea typeface="+mn-ea"/>
          <a:cs typeface="+mn-cs"/>
        </a:defRPr>
      </a:lvl5pPr>
      <a:lvl6pPr marL="1414780" indent="-128905" algn="l" defTabSz="514350" rtl="0" eaLnBrk="1" latinLnBrk="0" hangingPunct="1">
        <a:lnSpc>
          <a:spcPct val="90000"/>
        </a:lnSpc>
        <a:spcBef>
          <a:spcPts val="280"/>
        </a:spcBef>
        <a:buFont typeface="Arial" panose="020B0604020202020204" pitchFamily="34" charset="0"/>
        <a:buChar char="•"/>
        <a:defRPr sz="1000" kern="1200">
          <a:solidFill>
            <a:schemeClr val="tx1"/>
          </a:solidFill>
          <a:latin typeface="+mn-lt"/>
          <a:ea typeface="+mn-ea"/>
          <a:cs typeface="+mn-cs"/>
        </a:defRPr>
      </a:lvl6pPr>
      <a:lvl7pPr marL="1671955" indent="-128905" algn="l" defTabSz="514350" rtl="0" eaLnBrk="1" latinLnBrk="0" hangingPunct="1">
        <a:lnSpc>
          <a:spcPct val="90000"/>
        </a:lnSpc>
        <a:spcBef>
          <a:spcPts val="280"/>
        </a:spcBef>
        <a:buFont typeface="Arial" panose="020B0604020202020204" pitchFamily="34" charset="0"/>
        <a:buChar char="•"/>
        <a:defRPr sz="1000" kern="1200">
          <a:solidFill>
            <a:schemeClr val="tx1"/>
          </a:solidFill>
          <a:latin typeface="+mn-lt"/>
          <a:ea typeface="+mn-ea"/>
          <a:cs typeface="+mn-cs"/>
        </a:defRPr>
      </a:lvl7pPr>
      <a:lvl8pPr marL="1929130" indent="-128905" algn="l" defTabSz="514350" rtl="0" eaLnBrk="1" latinLnBrk="0" hangingPunct="1">
        <a:lnSpc>
          <a:spcPct val="90000"/>
        </a:lnSpc>
        <a:spcBef>
          <a:spcPts val="280"/>
        </a:spcBef>
        <a:buFont typeface="Arial" panose="020B0604020202020204" pitchFamily="34" charset="0"/>
        <a:buChar char="•"/>
        <a:defRPr sz="1000" kern="1200">
          <a:solidFill>
            <a:schemeClr val="tx1"/>
          </a:solidFill>
          <a:latin typeface="+mn-lt"/>
          <a:ea typeface="+mn-ea"/>
          <a:cs typeface="+mn-cs"/>
        </a:defRPr>
      </a:lvl8pPr>
      <a:lvl9pPr marL="2186305" indent="-128905" algn="l" defTabSz="514350" rtl="0" eaLnBrk="1" latinLnBrk="0" hangingPunct="1">
        <a:lnSpc>
          <a:spcPct val="90000"/>
        </a:lnSpc>
        <a:spcBef>
          <a:spcPts val="280"/>
        </a:spcBef>
        <a:buFont typeface="Arial" panose="020B0604020202020204" pitchFamily="34" charset="0"/>
        <a:buChar char="•"/>
        <a:defRPr sz="1000" kern="1200">
          <a:solidFill>
            <a:schemeClr val="tx1"/>
          </a:solidFill>
          <a:latin typeface="+mn-lt"/>
          <a:ea typeface="+mn-ea"/>
          <a:cs typeface="+mn-cs"/>
        </a:defRPr>
      </a:lvl9pPr>
    </p:bodyStyle>
    <p:otherStyle>
      <a:defPPr>
        <a:defRPr lang="en-US"/>
      </a:defPPr>
      <a:lvl1pPr marL="0" algn="l" defTabSz="514350" rtl="0" eaLnBrk="1" latinLnBrk="0" hangingPunct="1">
        <a:defRPr sz="1000" kern="1200">
          <a:solidFill>
            <a:schemeClr val="tx1"/>
          </a:solidFill>
          <a:latin typeface="+mn-lt"/>
          <a:ea typeface="+mn-ea"/>
          <a:cs typeface="+mn-cs"/>
        </a:defRPr>
      </a:lvl1pPr>
      <a:lvl2pPr marL="257175" algn="l" defTabSz="514350" rtl="0" eaLnBrk="1" latinLnBrk="0" hangingPunct="1">
        <a:defRPr sz="1000" kern="1200">
          <a:solidFill>
            <a:schemeClr val="tx1"/>
          </a:solidFill>
          <a:latin typeface="+mn-lt"/>
          <a:ea typeface="+mn-ea"/>
          <a:cs typeface="+mn-cs"/>
        </a:defRPr>
      </a:lvl2pPr>
      <a:lvl3pPr marL="514350" algn="l" defTabSz="514350" rtl="0" eaLnBrk="1" latinLnBrk="0" hangingPunct="1">
        <a:defRPr sz="1000" kern="1200">
          <a:solidFill>
            <a:schemeClr val="tx1"/>
          </a:solidFill>
          <a:latin typeface="+mn-lt"/>
          <a:ea typeface="+mn-ea"/>
          <a:cs typeface="+mn-cs"/>
        </a:defRPr>
      </a:lvl3pPr>
      <a:lvl4pPr marL="771525" algn="l" defTabSz="514350" rtl="0" eaLnBrk="1" latinLnBrk="0" hangingPunct="1">
        <a:defRPr sz="1000" kern="1200">
          <a:solidFill>
            <a:schemeClr val="tx1"/>
          </a:solidFill>
          <a:latin typeface="+mn-lt"/>
          <a:ea typeface="+mn-ea"/>
          <a:cs typeface="+mn-cs"/>
        </a:defRPr>
      </a:lvl4pPr>
      <a:lvl5pPr marL="1028700" algn="l" defTabSz="514350" rtl="0" eaLnBrk="1" latinLnBrk="0" hangingPunct="1">
        <a:defRPr sz="1000" kern="1200">
          <a:solidFill>
            <a:schemeClr val="tx1"/>
          </a:solidFill>
          <a:latin typeface="+mn-lt"/>
          <a:ea typeface="+mn-ea"/>
          <a:cs typeface="+mn-cs"/>
        </a:defRPr>
      </a:lvl5pPr>
      <a:lvl6pPr marL="1285875" algn="l" defTabSz="514350" rtl="0" eaLnBrk="1" latinLnBrk="0" hangingPunct="1">
        <a:defRPr sz="1000" kern="1200">
          <a:solidFill>
            <a:schemeClr val="tx1"/>
          </a:solidFill>
          <a:latin typeface="+mn-lt"/>
          <a:ea typeface="+mn-ea"/>
          <a:cs typeface="+mn-cs"/>
        </a:defRPr>
      </a:lvl6pPr>
      <a:lvl7pPr marL="1543050" algn="l" defTabSz="514350" rtl="0" eaLnBrk="1" latinLnBrk="0" hangingPunct="1">
        <a:defRPr sz="1000" kern="1200">
          <a:solidFill>
            <a:schemeClr val="tx1"/>
          </a:solidFill>
          <a:latin typeface="+mn-lt"/>
          <a:ea typeface="+mn-ea"/>
          <a:cs typeface="+mn-cs"/>
        </a:defRPr>
      </a:lvl7pPr>
      <a:lvl8pPr marL="1800225" algn="l" defTabSz="514350" rtl="0" eaLnBrk="1" latinLnBrk="0" hangingPunct="1">
        <a:defRPr sz="1000" kern="1200">
          <a:solidFill>
            <a:schemeClr val="tx1"/>
          </a:solidFill>
          <a:latin typeface="+mn-lt"/>
          <a:ea typeface="+mn-ea"/>
          <a:cs typeface="+mn-cs"/>
        </a:defRPr>
      </a:lvl8pPr>
      <a:lvl9pPr marL="2057400" algn="l" defTabSz="514350" rtl="0" eaLnBrk="1" latinLnBrk="0" hangingPunct="1">
        <a:defRPr sz="1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8" Type="http://schemas.openxmlformats.org/officeDocument/2006/relationships/tags" Target="../tags/tag79.xml"/><Relationship Id="rId13" Type="http://schemas.openxmlformats.org/officeDocument/2006/relationships/tags" Target="../tags/tag84.xml"/><Relationship Id="rId18" Type="http://schemas.openxmlformats.org/officeDocument/2006/relationships/tags" Target="../tags/tag89.xml"/><Relationship Id="rId3" Type="http://schemas.openxmlformats.org/officeDocument/2006/relationships/tags" Target="../tags/tag74.xml"/><Relationship Id="rId21" Type="http://schemas.openxmlformats.org/officeDocument/2006/relationships/tags" Target="../tags/tag92.xml"/><Relationship Id="rId7" Type="http://schemas.openxmlformats.org/officeDocument/2006/relationships/tags" Target="../tags/tag78.xml"/><Relationship Id="rId12" Type="http://schemas.openxmlformats.org/officeDocument/2006/relationships/tags" Target="../tags/tag83.xml"/><Relationship Id="rId17" Type="http://schemas.openxmlformats.org/officeDocument/2006/relationships/tags" Target="../tags/tag88.xml"/><Relationship Id="rId2" Type="http://schemas.openxmlformats.org/officeDocument/2006/relationships/tags" Target="../tags/tag73.xml"/><Relationship Id="rId16" Type="http://schemas.openxmlformats.org/officeDocument/2006/relationships/tags" Target="../tags/tag87.xml"/><Relationship Id="rId20" Type="http://schemas.openxmlformats.org/officeDocument/2006/relationships/tags" Target="../tags/tag91.xml"/><Relationship Id="rId1" Type="http://schemas.openxmlformats.org/officeDocument/2006/relationships/tags" Target="../tags/tag72.xml"/><Relationship Id="rId6" Type="http://schemas.openxmlformats.org/officeDocument/2006/relationships/tags" Target="../tags/tag77.xml"/><Relationship Id="rId11" Type="http://schemas.openxmlformats.org/officeDocument/2006/relationships/tags" Target="../tags/tag82.xml"/><Relationship Id="rId24" Type="http://schemas.openxmlformats.org/officeDocument/2006/relationships/slideLayout" Target="../slideLayouts/slideLayout6.xml"/><Relationship Id="rId5" Type="http://schemas.openxmlformats.org/officeDocument/2006/relationships/tags" Target="../tags/tag76.xml"/><Relationship Id="rId15" Type="http://schemas.openxmlformats.org/officeDocument/2006/relationships/tags" Target="../tags/tag86.xml"/><Relationship Id="rId23" Type="http://schemas.openxmlformats.org/officeDocument/2006/relationships/tags" Target="../tags/tag94.xml"/><Relationship Id="rId10" Type="http://schemas.openxmlformats.org/officeDocument/2006/relationships/tags" Target="../tags/tag81.xml"/><Relationship Id="rId19" Type="http://schemas.openxmlformats.org/officeDocument/2006/relationships/tags" Target="../tags/tag90.xml"/><Relationship Id="rId4" Type="http://schemas.openxmlformats.org/officeDocument/2006/relationships/tags" Target="../tags/tag75.xml"/><Relationship Id="rId9" Type="http://schemas.openxmlformats.org/officeDocument/2006/relationships/tags" Target="../tags/tag80.xml"/><Relationship Id="rId14" Type="http://schemas.openxmlformats.org/officeDocument/2006/relationships/tags" Target="../tags/tag85.xml"/><Relationship Id="rId22" Type="http://schemas.openxmlformats.org/officeDocument/2006/relationships/tags" Target="../tags/tag93.xml"/></Relationships>
</file>

<file path=ppt/slides/_rels/slide11.xml.rels><?xml version="1.0" encoding="UTF-8" standalone="yes"?>
<Relationships xmlns="http://schemas.openxmlformats.org/package/2006/relationships"><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tags" Target="../tags/tag95.xml"/><Relationship Id="rId6" Type="http://schemas.openxmlformats.org/officeDocument/2006/relationships/slideLayout" Target="../slideLayouts/slideLayout6.xml"/><Relationship Id="rId5" Type="http://schemas.openxmlformats.org/officeDocument/2006/relationships/tags" Target="../tags/tag99.xml"/><Relationship Id="rId4" Type="http://schemas.openxmlformats.org/officeDocument/2006/relationships/tags" Target="../tags/tag98.xml"/></Relationships>
</file>

<file path=ppt/slides/_rels/slide12.xml.rels><?xml version="1.0" encoding="UTF-8" standalone="yes"?>
<Relationships xmlns="http://schemas.openxmlformats.org/package/2006/relationships"><Relationship Id="rId3" Type="http://schemas.openxmlformats.org/officeDocument/2006/relationships/tags" Target="../tags/tag102.xml"/><Relationship Id="rId2" Type="http://schemas.openxmlformats.org/officeDocument/2006/relationships/tags" Target="../tags/tag101.xml"/><Relationship Id="rId1" Type="http://schemas.openxmlformats.org/officeDocument/2006/relationships/tags" Target="../tags/tag100.xml"/><Relationship Id="rId6" Type="http://schemas.openxmlformats.org/officeDocument/2006/relationships/slideLayout" Target="../slideLayouts/slideLayout6.xml"/><Relationship Id="rId5" Type="http://schemas.openxmlformats.org/officeDocument/2006/relationships/tags" Target="../tags/tag104.xml"/><Relationship Id="rId4" Type="http://schemas.openxmlformats.org/officeDocument/2006/relationships/tags" Target="../tags/tag103.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06.xml"/><Relationship Id="rId1" Type="http://schemas.openxmlformats.org/officeDocument/2006/relationships/tags" Target="../tags/tag105.xml"/><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baike.so.com/doc/1263721-1336347.html" TargetMode="External"/><Relationship Id="rId13" Type="http://schemas.openxmlformats.org/officeDocument/2006/relationships/hyperlink" Target="https://baike.so.com/doc/3452948-3633442.html" TargetMode="External"/><Relationship Id="rId3" Type="http://schemas.openxmlformats.org/officeDocument/2006/relationships/hyperlink" Target="https://baike.so.com/doc/5535493-5755070.html" TargetMode="External"/><Relationship Id="rId7" Type="http://schemas.openxmlformats.org/officeDocument/2006/relationships/hyperlink" Target="https://baike.so.com/doc/24058475-24642043.html" TargetMode="External"/><Relationship Id="rId12" Type="http://schemas.openxmlformats.org/officeDocument/2006/relationships/hyperlink" Target="https://baike.so.com/doc/4161126-4361195.html" TargetMode="External"/><Relationship Id="rId2" Type="http://schemas.openxmlformats.org/officeDocument/2006/relationships/hyperlink" Target="https://baike.so.com/doc/1160296-1227327.html" TargetMode="External"/><Relationship Id="rId1" Type="http://schemas.openxmlformats.org/officeDocument/2006/relationships/slideLayout" Target="../slideLayouts/slideLayout2.xml"/><Relationship Id="rId6" Type="http://schemas.openxmlformats.org/officeDocument/2006/relationships/hyperlink" Target="https://baike.so.com/doc/5569759-5784962.html" TargetMode="External"/><Relationship Id="rId11" Type="http://schemas.openxmlformats.org/officeDocument/2006/relationships/hyperlink" Target="https://baike.so.com/doc/1260883-1333411.html" TargetMode="External"/><Relationship Id="rId5" Type="http://schemas.openxmlformats.org/officeDocument/2006/relationships/hyperlink" Target="https://baike.so.com/doc/1160155-1227187.html" TargetMode="External"/><Relationship Id="rId10" Type="http://schemas.openxmlformats.org/officeDocument/2006/relationships/hyperlink" Target="https://baike.so.com/doc/5374233-5610253.html" TargetMode="External"/><Relationship Id="rId4" Type="http://schemas.openxmlformats.org/officeDocument/2006/relationships/hyperlink" Target="https://baike.so.com/doc/5401587-5639227.html" TargetMode="External"/><Relationship Id="rId9" Type="http://schemas.openxmlformats.org/officeDocument/2006/relationships/hyperlink" Target="https://baike.so.com/doc/6603224-6817011.html"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tags" Target="../tags/tag10.xml"/><Relationship Id="rId13" Type="http://schemas.openxmlformats.org/officeDocument/2006/relationships/tags" Target="../tags/tag15.xml"/><Relationship Id="rId18" Type="http://schemas.openxmlformats.org/officeDocument/2006/relationships/tags" Target="../tags/tag20.xml"/><Relationship Id="rId26" Type="http://schemas.openxmlformats.org/officeDocument/2006/relationships/tags" Target="../tags/tag28.xml"/><Relationship Id="rId3" Type="http://schemas.openxmlformats.org/officeDocument/2006/relationships/tags" Target="../tags/tag5.xml"/><Relationship Id="rId21" Type="http://schemas.openxmlformats.org/officeDocument/2006/relationships/tags" Target="../tags/tag23.xml"/><Relationship Id="rId7" Type="http://schemas.openxmlformats.org/officeDocument/2006/relationships/tags" Target="../tags/tag9.xml"/><Relationship Id="rId12" Type="http://schemas.openxmlformats.org/officeDocument/2006/relationships/tags" Target="../tags/tag14.xml"/><Relationship Id="rId17" Type="http://schemas.openxmlformats.org/officeDocument/2006/relationships/tags" Target="../tags/tag19.xml"/><Relationship Id="rId25" Type="http://schemas.openxmlformats.org/officeDocument/2006/relationships/tags" Target="../tags/tag27.xml"/><Relationship Id="rId2" Type="http://schemas.openxmlformats.org/officeDocument/2006/relationships/tags" Target="../tags/tag4.xml"/><Relationship Id="rId16" Type="http://schemas.openxmlformats.org/officeDocument/2006/relationships/tags" Target="../tags/tag18.xml"/><Relationship Id="rId20" Type="http://schemas.openxmlformats.org/officeDocument/2006/relationships/tags" Target="../tags/tag22.xml"/><Relationship Id="rId1" Type="http://schemas.openxmlformats.org/officeDocument/2006/relationships/tags" Target="../tags/tag3.xml"/><Relationship Id="rId6" Type="http://schemas.openxmlformats.org/officeDocument/2006/relationships/tags" Target="../tags/tag8.xml"/><Relationship Id="rId11" Type="http://schemas.openxmlformats.org/officeDocument/2006/relationships/tags" Target="../tags/tag13.xml"/><Relationship Id="rId24" Type="http://schemas.openxmlformats.org/officeDocument/2006/relationships/tags" Target="../tags/tag26.xml"/><Relationship Id="rId5" Type="http://schemas.openxmlformats.org/officeDocument/2006/relationships/tags" Target="../tags/tag7.xml"/><Relationship Id="rId15" Type="http://schemas.openxmlformats.org/officeDocument/2006/relationships/tags" Target="../tags/tag17.xml"/><Relationship Id="rId23" Type="http://schemas.openxmlformats.org/officeDocument/2006/relationships/tags" Target="../tags/tag25.xml"/><Relationship Id="rId28" Type="http://schemas.openxmlformats.org/officeDocument/2006/relationships/slideLayout" Target="../slideLayouts/slideLayout6.xml"/><Relationship Id="rId10" Type="http://schemas.openxmlformats.org/officeDocument/2006/relationships/tags" Target="../tags/tag12.xml"/><Relationship Id="rId19" Type="http://schemas.openxmlformats.org/officeDocument/2006/relationships/tags" Target="../tags/tag21.xml"/><Relationship Id="rId4" Type="http://schemas.openxmlformats.org/officeDocument/2006/relationships/tags" Target="../tags/tag6.xml"/><Relationship Id="rId9" Type="http://schemas.openxmlformats.org/officeDocument/2006/relationships/tags" Target="../tags/tag11.xml"/><Relationship Id="rId14" Type="http://schemas.openxmlformats.org/officeDocument/2006/relationships/tags" Target="../tags/tag16.xml"/><Relationship Id="rId22" Type="http://schemas.openxmlformats.org/officeDocument/2006/relationships/tags" Target="../tags/tag24.xml"/><Relationship Id="rId27" Type="http://schemas.openxmlformats.org/officeDocument/2006/relationships/tags" Target="../tags/tag29.xml"/></Relationships>
</file>

<file path=ppt/slides/_rels/slide30.xml.rels><?xml version="1.0" encoding="UTF-8" standalone="yes"?>
<Relationships xmlns="http://schemas.openxmlformats.org/package/2006/relationships"><Relationship Id="rId8" Type="http://schemas.openxmlformats.org/officeDocument/2006/relationships/slideLayout" Target="../slideLayouts/slideLayout7.xml"/><Relationship Id="rId3" Type="http://schemas.openxmlformats.org/officeDocument/2006/relationships/tags" Target="../tags/tag109.xml"/><Relationship Id="rId7" Type="http://schemas.openxmlformats.org/officeDocument/2006/relationships/tags" Target="../tags/tag113.xml"/><Relationship Id="rId2" Type="http://schemas.openxmlformats.org/officeDocument/2006/relationships/tags" Target="../tags/tag108.xml"/><Relationship Id="rId1" Type="http://schemas.openxmlformats.org/officeDocument/2006/relationships/tags" Target="../tags/tag107.xml"/><Relationship Id="rId6" Type="http://schemas.openxmlformats.org/officeDocument/2006/relationships/tags" Target="../tags/tag112.xml"/><Relationship Id="rId5" Type="http://schemas.openxmlformats.org/officeDocument/2006/relationships/tags" Target="../tags/tag111.xml"/><Relationship Id="rId4" Type="http://schemas.openxmlformats.org/officeDocument/2006/relationships/tags" Target="../tags/tag110.xml"/><Relationship Id="rId9" Type="http://schemas.openxmlformats.org/officeDocument/2006/relationships/image" Target="../media/image5.jpeg"/></Relationships>
</file>

<file path=ppt/slides/_rels/slide4.xml.rels><?xml version="1.0" encoding="UTF-8" standalone="yes"?>
<Relationships xmlns="http://schemas.openxmlformats.org/package/2006/relationships"><Relationship Id="rId8" Type="http://schemas.openxmlformats.org/officeDocument/2006/relationships/tags" Target="../tags/tag37.xml"/><Relationship Id="rId3" Type="http://schemas.openxmlformats.org/officeDocument/2006/relationships/tags" Target="../tags/tag32.xml"/><Relationship Id="rId7" Type="http://schemas.openxmlformats.org/officeDocument/2006/relationships/tags" Target="../tags/tag36.xml"/><Relationship Id="rId2" Type="http://schemas.openxmlformats.org/officeDocument/2006/relationships/tags" Target="../tags/tag31.xml"/><Relationship Id="rId1" Type="http://schemas.openxmlformats.org/officeDocument/2006/relationships/tags" Target="../tags/tag30.xml"/><Relationship Id="rId6" Type="http://schemas.openxmlformats.org/officeDocument/2006/relationships/tags" Target="../tags/tag35.xml"/><Relationship Id="rId5" Type="http://schemas.openxmlformats.org/officeDocument/2006/relationships/tags" Target="../tags/tag34.xml"/><Relationship Id="rId4" Type="http://schemas.openxmlformats.org/officeDocument/2006/relationships/tags" Target="../tags/tag33.xml"/><Relationship Id="rId9"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8" Type="http://schemas.openxmlformats.org/officeDocument/2006/relationships/tags" Target="../tags/tag45.xml"/><Relationship Id="rId3" Type="http://schemas.openxmlformats.org/officeDocument/2006/relationships/tags" Target="../tags/tag40.xml"/><Relationship Id="rId7" Type="http://schemas.openxmlformats.org/officeDocument/2006/relationships/tags" Target="../tags/tag44.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tags" Target="../tags/tag43.xml"/><Relationship Id="rId5" Type="http://schemas.openxmlformats.org/officeDocument/2006/relationships/tags" Target="../tags/tag42.xml"/><Relationship Id="rId4" Type="http://schemas.openxmlformats.org/officeDocument/2006/relationships/tags" Target="../tags/tag41.xml"/><Relationship Id="rId9"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tags" Target="../tags/tag53.xml"/><Relationship Id="rId3" Type="http://schemas.openxmlformats.org/officeDocument/2006/relationships/tags" Target="../tags/tag48.xml"/><Relationship Id="rId7" Type="http://schemas.openxmlformats.org/officeDocument/2006/relationships/tags" Target="../tags/tag52.xml"/><Relationship Id="rId2" Type="http://schemas.openxmlformats.org/officeDocument/2006/relationships/tags" Target="../tags/tag47.xml"/><Relationship Id="rId1" Type="http://schemas.openxmlformats.org/officeDocument/2006/relationships/tags" Target="../tags/tag46.xml"/><Relationship Id="rId6" Type="http://schemas.openxmlformats.org/officeDocument/2006/relationships/tags" Target="../tags/tag51.xml"/><Relationship Id="rId5" Type="http://schemas.openxmlformats.org/officeDocument/2006/relationships/tags" Target="../tags/tag50.xml"/><Relationship Id="rId4" Type="http://schemas.openxmlformats.org/officeDocument/2006/relationships/tags" Target="../tags/tag49.xml"/><Relationship Id="rId9"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tags" Target="../tags/tag54.xml"/><Relationship Id="rId4"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tags" Target="../tags/tag59.xml"/><Relationship Id="rId2" Type="http://schemas.openxmlformats.org/officeDocument/2006/relationships/tags" Target="../tags/tag58.xml"/><Relationship Id="rId1" Type="http://schemas.openxmlformats.org/officeDocument/2006/relationships/tags" Target="../tags/tag57.xml"/><Relationship Id="rId4"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8" Type="http://schemas.openxmlformats.org/officeDocument/2006/relationships/tags" Target="../tags/tag67.xml"/><Relationship Id="rId13" Type="http://schemas.openxmlformats.org/officeDocument/2006/relationships/slideLayout" Target="../slideLayouts/slideLayout6.xml"/><Relationship Id="rId3" Type="http://schemas.openxmlformats.org/officeDocument/2006/relationships/tags" Target="../tags/tag62.xml"/><Relationship Id="rId7" Type="http://schemas.openxmlformats.org/officeDocument/2006/relationships/tags" Target="../tags/tag66.xml"/><Relationship Id="rId12" Type="http://schemas.openxmlformats.org/officeDocument/2006/relationships/tags" Target="../tags/tag71.xml"/><Relationship Id="rId2" Type="http://schemas.openxmlformats.org/officeDocument/2006/relationships/tags" Target="../tags/tag61.xml"/><Relationship Id="rId1" Type="http://schemas.openxmlformats.org/officeDocument/2006/relationships/tags" Target="../tags/tag60.xml"/><Relationship Id="rId6" Type="http://schemas.openxmlformats.org/officeDocument/2006/relationships/tags" Target="../tags/tag65.xml"/><Relationship Id="rId11" Type="http://schemas.openxmlformats.org/officeDocument/2006/relationships/tags" Target="../tags/tag70.xml"/><Relationship Id="rId5" Type="http://schemas.openxmlformats.org/officeDocument/2006/relationships/tags" Target="../tags/tag64.xml"/><Relationship Id="rId10" Type="http://schemas.openxmlformats.org/officeDocument/2006/relationships/tags" Target="../tags/tag69.xml"/><Relationship Id="rId4" Type="http://schemas.openxmlformats.org/officeDocument/2006/relationships/tags" Target="../tags/tag63.xml"/><Relationship Id="rId9" Type="http://schemas.openxmlformats.org/officeDocument/2006/relationships/tags" Target="../tags/tag6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extBox 12"/>
          <p:cNvSpPr txBox="1"/>
          <p:nvPr/>
        </p:nvSpPr>
        <p:spPr>
          <a:xfrm>
            <a:off x="1963046" y="3147814"/>
            <a:ext cx="6137346" cy="584775"/>
          </a:xfrm>
          <a:prstGeom prst="rect">
            <a:avLst/>
          </a:prstGeom>
          <a:noFill/>
        </p:spPr>
        <p:txBody>
          <a:bodyPr wrap="square" rtlCol="0">
            <a:spAutoFit/>
          </a:bodyPr>
          <a:lstStyle/>
          <a:p>
            <a:pPr algn="ctr"/>
            <a:r>
              <a:rPr lang="zh-CN" altLang="en-US" sz="3200" b="1" dirty="0">
                <a:solidFill>
                  <a:schemeClr val="bg1"/>
                </a:solidFill>
                <a:latin typeface="华文行楷" panose="02010800040101010101" pitchFamily="2" charset="-122"/>
                <a:ea typeface="华文行楷" panose="02010800040101010101" pitchFamily="2" charset="-122"/>
              </a:rPr>
              <a:t>***学院</a:t>
            </a:r>
            <a:r>
              <a:rPr lang="zh-CN" altLang="en-US" sz="3200" b="1" dirty="0" smtClean="0">
                <a:solidFill>
                  <a:schemeClr val="bg1"/>
                </a:solidFill>
                <a:latin typeface="华文行楷" panose="02010800040101010101" pitchFamily="2" charset="-122"/>
                <a:ea typeface="华文行楷" panose="02010800040101010101" pitchFamily="2" charset="-122"/>
              </a:rPr>
              <a:t>（校）**部门    教师姓名</a:t>
            </a:r>
            <a:endParaRPr lang="zh-CN" altLang="en-US" sz="3200" b="1" dirty="0">
              <a:solidFill>
                <a:schemeClr val="bg1"/>
              </a:solidFill>
              <a:latin typeface="华文行楷" panose="02010800040101010101" pitchFamily="2" charset="-122"/>
              <a:ea typeface="华文行楷" panose="02010800040101010101" pitchFamily="2" charset="-122"/>
            </a:endParaRPr>
          </a:p>
        </p:txBody>
      </p:sp>
      <p:sp>
        <p:nvSpPr>
          <p:cNvPr id="15" name="TextBox 14"/>
          <p:cNvSpPr txBox="1"/>
          <p:nvPr/>
        </p:nvSpPr>
        <p:spPr>
          <a:xfrm>
            <a:off x="3794383" y="4011910"/>
            <a:ext cx="1555234" cy="572464"/>
          </a:xfrm>
          <a:prstGeom prst="rect">
            <a:avLst/>
          </a:prstGeom>
          <a:noFill/>
        </p:spPr>
        <p:txBody>
          <a:bodyPr wrap="none" rtlCol="0">
            <a:spAutoFit/>
          </a:bodyPr>
          <a:lstStyle/>
          <a:p>
            <a:pPr>
              <a:lnSpc>
                <a:spcPct val="130000"/>
              </a:lnSpc>
            </a:pPr>
            <a:r>
              <a:rPr lang="en-US" altLang="zh-CN" sz="2400" dirty="0" smtClean="0">
                <a:solidFill>
                  <a:schemeClr val="bg1"/>
                </a:solidFill>
                <a:latin typeface="Arial" panose="020B0604020202020204" pitchFamily="34" charset="0"/>
                <a:ea typeface="微软雅黑" panose="020B0503020204020204" pitchFamily="34" charset="-122"/>
              </a:rPr>
              <a:t>2017.8.29</a:t>
            </a:r>
            <a:endParaRPr lang="zh-CN" altLang="en-US" sz="2400" dirty="0" smtClean="0">
              <a:solidFill>
                <a:schemeClr val="bg1"/>
              </a:solidFill>
              <a:latin typeface="Arial" panose="020B0604020202020204" pitchFamily="34" charset="0"/>
              <a:ea typeface="微软雅黑" panose="020B0503020204020204" pitchFamily="34" charset="-122"/>
            </a:endParaRPr>
          </a:p>
        </p:txBody>
      </p:sp>
      <p:pic>
        <p:nvPicPr>
          <p:cNvPr id="1026" name="Picture 2" descr="C:\Users\lhh\Desktop\timg.jpg"/>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0" y="0"/>
            <a:ext cx="9144000" cy="5130730"/>
          </a:xfrm>
          <a:prstGeom prst="rect">
            <a:avLst/>
          </a:prstGeom>
          <a:noFill/>
          <a:extLst>
            <a:ext uri="{909E8E84-426E-40DD-AFC4-6F175D3DCCD1}">
              <a14:hiddenFill xmlns="" xmlns:a14="http://schemas.microsoft.com/office/drawing/2010/main">
                <a:solidFill>
                  <a:srgbClr val="FFFFFF"/>
                </a:solidFill>
              </a14:hiddenFill>
            </a:ext>
          </a:extLst>
        </p:spPr>
      </p:pic>
      <p:sp>
        <p:nvSpPr>
          <p:cNvPr id="2" name="矩形 1"/>
          <p:cNvSpPr/>
          <p:nvPr/>
        </p:nvSpPr>
        <p:spPr>
          <a:xfrm>
            <a:off x="1691680" y="915566"/>
            <a:ext cx="6120680" cy="1077218"/>
          </a:xfrm>
          <a:prstGeom prst="rect">
            <a:avLst/>
          </a:prstGeom>
        </p:spPr>
        <p:txBody>
          <a:bodyPr wrap="square">
            <a:spAutoFit/>
          </a:bodyPr>
          <a:lstStyle/>
          <a:p>
            <a:pPr algn="ctr"/>
            <a:r>
              <a:rPr lang="zh-CN" altLang="en-US" sz="3200" b="1" dirty="0">
                <a:ln w="18415" cmpd="sng">
                  <a:noFill/>
                  <a:prstDash val="solid"/>
                </a:ln>
                <a:solidFill>
                  <a:srgbClr val="FF0000"/>
                </a:solidFill>
                <a:effectLst>
                  <a:outerShdw blurRad="63500" dir="3600000" algn="tl" rotWithShape="0">
                    <a:srgbClr val="000000">
                      <a:alpha val="70000"/>
                    </a:srgbClr>
                  </a:outerShdw>
                </a:effectLst>
                <a:latin typeface="+mj-ea"/>
              </a:rPr>
              <a:t>毛泽东思想和中国特色</a:t>
            </a:r>
            <a:endParaRPr lang="en-US" altLang="zh-CN" sz="3200" b="1" dirty="0">
              <a:ln w="18415" cmpd="sng">
                <a:noFill/>
                <a:prstDash val="solid"/>
              </a:ln>
              <a:solidFill>
                <a:srgbClr val="FF0000"/>
              </a:solidFill>
              <a:effectLst>
                <a:outerShdw blurRad="63500" dir="3600000" algn="tl" rotWithShape="0">
                  <a:srgbClr val="000000">
                    <a:alpha val="70000"/>
                  </a:srgbClr>
                </a:outerShdw>
              </a:effectLst>
              <a:latin typeface="+mj-ea"/>
            </a:endParaRPr>
          </a:p>
          <a:p>
            <a:pPr algn="ctr"/>
            <a:r>
              <a:rPr lang="zh-CN" altLang="en-US" sz="3200" b="1" dirty="0">
                <a:ln w="18415" cmpd="sng">
                  <a:noFill/>
                  <a:prstDash val="solid"/>
                </a:ln>
                <a:solidFill>
                  <a:srgbClr val="FF0000"/>
                </a:solidFill>
                <a:effectLst>
                  <a:outerShdw blurRad="63500" dir="3600000" algn="tl" rotWithShape="0">
                    <a:srgbClr val="000000">
                      <a:alpha val="70000"/>
                    </a:srgbClr>
                  </a:outerShdw>
                </a:effectLst>
                <a:latin typeface="+mj-ea"/>
              </a:rPr>
              <a:t>社会主义理论体系概论</a:t>
            </a:r>
          </a:p>
        </p:txBody>
      </p:sp>
      <p:sp>
        <p:nvSpPr>
          <p:cNvPr id="3" name="TextBox 2"/>
          <p:cNvSpPr txBox="1"/>
          <p:nvPr/>
        </p:nvSpPr>
        <p:spPr>
          <a:xfrm>
            <a:off x="2204085" y="2532380"/>
            <a:ext cx="6029960" cy="1212640"/>
          </a:xfrm>
          <a:prstGeom prst="rect">
            <a:avLst/>
          </a:prstGeom>
          <a:noFill/>
        </p:spPr>
        <p:txBody>
          <a:bodyPr wrap="square" rtlCol="0">
            <a:spAutoFit/>
          </a:bodyPr>
          <a:lstStyle/>
          <a:p>
            <a:pPr>
              <a:lnSpc>
                <a:spcPct val="130000"/>
              </a:lnSpc>
            </a:pPr>
            <a:r>
              <a:rPr lang="zh-CN" altLang="en-US" sz="2800" b="1" dirty="0" smtClean="0">
                <a:solidFill>
                  <a:schemeClr val="accent6"/>
                </a:solidFill>
                <a:latin typeface="楷体" panose="02010609060101010101" pitchFamily="49" charset="-122"/>
                <a:ea typeface="楷体" panose="02010609060101010101" pitchFamily="49" charset="-122"/>
              </a:rPr>
              <a:t>莱芜职业技术学院  商务管理系</a:t>
            </a:r>
          </a:p>
          <a:p>
            <a:pPr>
              <a:lnSpc>
                <a:spcPct val="130000"/>
              </a:lnSpc>
            </a:pPr>
            <a:r>
              <a:rPr lang="zh-CN" altLang="en-US" sz="2800" b="1" dirty="0" smtClean="0">
                <a:solidFill>
                  <a:schemeClr val="accent6"/>
                </a:solidFill>
                <a:latin typeface="楷体" panose="02010609060101010101" pitchFamily="49" charset="-122"/>
                <a:ea typeface="楷体" panose="02010609060101010101" pitchFamily="49" charset="-122"/>
              </a:rPr>
              <a:t>            </a:t>
            </a:r>
          </a:p>
        </p:txBody>
      </p:sp>
      <p:sp>
        <p:nvSpPr>
          <p:cNvPr id="4" name="TextBox 3"/>
          <p:cNvSpPr txBox="1"/>
          <p:nvPr/>
        </p:nvSpPr>
        <p:spPr>
          <a:xfrm>
            <a:off x="4416425" y="3867785"/>
            <a:ext cx="1605280" cy="487680"/>
          </a:xfrm>
          <a:prstGeom prst="rect">
            <a:avLst/>
          </a:prstGeom>
          <a:noFill/>
        </p:spPr>
        <p:txBody>
          <a:bodyPr wrap="square" rtlCol="0">
            <a:spAutoFit/>
          </a:bodyPr>
          <a:lstStyle/>
          <a:p>
            <a:pPr>
              <a:lnSpc>
                <a:spcPct val="130000"/>
              </a:lnSpc>
            </a:pPr>
            <a:r>
              <a:rPr lang="en-US" altLang="zh-CN" sz="2000" dirty="0" smtClean="0">
                <a:latin typeface="Arial" panose="020B0604020202020204" pitchFamily="34" charset="0"/>
                <a:ea typeface="微软雅黑" panose="020B0503020204020204" pitchFamily="34" charset="-122"/>
              </a:rPr>
              <a:t>2017.8.29</a:t>
            </a:r>
            <a:endParaRPr lang="zh-CN" altLang="en-US" sz="2000" dirty="0" smtClean="0">
              <a:latin typeface="Arial" panose="020B0604020202020204" pitchFamily="34" charset="0"/>
              <a:ea typeface="微软雅黑" panose="020B0503020204020204" pitchFamily="34" charset="-122"/>
            </a:endParaRPr>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a:xfrm>
            <a:off x="1285852" y="1071552"/>
            <a:ext cx="7376642" cy="524696"/>
          </a:xfrm>
        </p:spPr>
        <p:txBody>
          <a:bodyPr/>
          <a:lstStyle/>
          <a:p>
            <a:pPr eaLnBrk="1" hangingPunct="1"/>
            <a:r>
              <a:rPr lang="zh-CN" altLang="en-US" dirty="0" smtClean="0">
                <a:solidFill>
                  <a:schemeClr val="tx1">
                    <a:lumMod val="50000"/>
                  </a:schemeClr>
                </a:solidFill>
              </a:rPr>
              <a:t>教学方法</a:t>
            </a:r>
          </a:p>
        </p:txBody>
      </p:sp>
      <p:sp>
        <p:nvSpPr>
          <p:cNvPr id="5" name="MH_Other_1"/>
          <p:cNvSpPr/>
          <p:nvPr>
            <p:custDataLst>
              <p:tags r:id="rId3"/>
            </p:custDataLst>
          </p:nvPr>
        </p:nvSpPr>
        <p:spPr>
          <a:xfrm>
            <a:off x="1884363" y="1987153"/>
            <a:ext cx="279400" cy="209550"/>
          </a:xfrm>
          <a:prstGeom prst="ellipse">
            <a:avLst/>
          </a:prstGeom>
          <a:solidFill>
            <a:schemeClr val="accent1">
              <a:lumMod val="40000"/>
              <a:lumOff val="60000"/>
              <a:alpha val="5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052" name="MH_Other_2"/>
          <p:cNvSpPr>
            <a:spLocks noChangeArrowheads="1"/>
          </p:cNvSpPr>
          <p:nvPr>
            <p:custDataLst>
              <p:tags r:id="rId4"/>
            </p:custDataLst>
          </p:nvPr>
        </p:nvSpPr>
        <p:spPr bwMode="auto">
          <a:xfrm>
            <a:off x="1549400" y="1918098"/>
            <a:ext cx="465138" cy="348853"/>
          </a:xfrm>
          <a:prstGeom prst="ellipse">
            <a:avLst/>
          </a:prstGeom>
          <a:solidFill>
            <a:schemeClr val="accent1"/>
          </a:solidFill>
          <a:ln w="9525">
            <a:noFill/>
            <a:round/>
          </a:ln>
        </p:spPr>
        <p:txBody>
          <a:bodyPr lIns="0" tIns="0" rIns="0" bIns="0" anchor="ctr"/>
          <a:lstStyle/>
          <a:p>
            <a:pPr algn="ctr" eaLnBrk="1" hangingPunct="1"/>
            <a:r>
              <a:rPr lang="en-US" altLang="zh-CN" sz="2400">
                <a:solidFill>
                  <a:srgbClr val="FFFFFF"/>
                </a:solidFill>
                <a:cs typeface="Aharoni" pitchFamily="2" charset="-79"/>
              </a:rPr>
              <a:t>A</a:t>
            </a:r>
            <a:endParaRPr lang="zh-CN" altLang="en-US" sz="2400">
              <a:solidFill>
                <a:srgbClr val="FFFFFF"/>
              </a:solidFill>
              <a:cs typeface="Aharoni" pitchFamily="2" charset="-79"/>
            </a:endParaRPr>
          </a:p>
        </p:txBody>
      </p:sp>
      <p:sp>
        <p:nvSpPr>
          <p:cNvPr id="2053" name="MH_Other_3"/>
          <p:cNvSpPr/>
          <p:nvPr>
            <p:custDataLst>
              <p:tags r:id="rId5"/>
            </p:custDataLst>
          </p:nvPr>
        </p:nvSpPr>
        <p:spPr bwMode="auto">
          <a:xfrm>
            <a:off x="2301876" y="1980010"/>
            <a:ext cx="263525" cy="225028"/>
          </a:xfrm>
          <a:custGeom>
            <a:avLst/>
            <a:gdLst>
              <a:gd name="T0" fmla="*/ 2147483646 w 3678"/>
              <a:gd name="T1" fmla="*/ 2147483646 h 4197"/>
              <a:gd name="T2" fmla="*/ 2147483646 w 3678"/>
              <a:gd name="T3" fmla="*/ 2147483646 h 4197"/>
              <a:gd name="T4" fmla="*/ 2147483646 w 3678"/>
              <a:gd name="T5" fmla="*/ 2147483646 h 4197"/>
              <a:gd name="T6" fmla="*/ 2147483646 w 3678"/>
              <a:gd name="T7" fmla="*/ 2147483646 h 4197"/>
              <a:gd name="T8" fmla="*/ 2147483646 w 3678"/>
              <a:gd name="T9" fmla="*/ 2147483646 h 4197"/>
              <a:gd name="T10" fmla="*/ 2147483646 w 3678"/>
              <a:gd name="T11" fmla="*/ 2147483646 h 4197"/>
              <a:gd name="T12" fmla="*/ 2147483646 w 3678"/>
              <a:gd name="T13" fmla="*/ 2147483646 h 4197"/>
              <a:gd name="T14" fmla="*/ 2147483646 w 3678"/>
              <a:gd name="T15" fmla="*/ 2147483646 h 4197"/>
              <a:gd name="T16" fmla="*/ 2147483646 w 3678"/>
              <a:gd name="T17" fmla="*/ 2147483646 h 4197"/>
              <a:gd name="T18" fmla="*/ 2147483646 w 3678"/>
              <a:gd name="T19" fmla="*/ 2147483646 h 4197"/>
              <a:gd name="T20" fmla="*/ 2147483646 w 3678"/>
              <a:gd name="T21" fmla="*/ 2147483646 h 4197"/>
              <a:gd name="T22" fmla="*/ 2147483646 w 3678"/>
              <a:gd name="T23" fmla="*/ 2147483646 h 41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678" h="4197">
                <a:moveTo>
                  <a:pt x="2081" y="2099"/>
                </a:moveTo>
                <a:lnTo>
                  <a:pt x="0" y="0"/>
                </a:lnTo>
                <a:lnTo>
                  <a:pt x="762" y="2099"/>
                </a:lnTo>
                <a:lnTo>
                  <a:pt x="0" y="4197"/>
                </a:lnTo>
                <a:lnTo>
                  <a:pt x="2081" y="2099"/>
                </a:lnTo>
                <a:close/>
                <a:moveTo>
                  <a:pt x="3678" y="2099"/>
                </a:moveTo>
                <a:lnTo>
                  <a:pt x="1597" y="0"/>
                </a:lnTo>
                <a:lnTo>
                  <a:pt x="2359" y="2099"/>
                </a:lnTo>
                <a:lnTo>
                  <a:pt x="1597" y="4197"/>
                </a:lnTo>
                <a:lnTo>
                  <a:pt x="3678" y="2099"/>
                </a:lnTo>
                <a:close/>
              </a:path>
            </a:pathLst>
          </a:custGeom>
          <a:solidFill>
            <a:schemeClr val="accent1"/>
          </a:solidFill>
          <a:ln w="9525">
            <a:noFill/>
            <a:round/>
          </a:ln>
        </p:spPr>
        <p:txBody>
          <a:bodyPr anchor="ctr"/>
          <a:lstStyle/>
          <a:p>
            <a:endParaRPr lang="zh-CN" altLang="en-US"/>
          </a:p>
        </p:txBody>
      </p:sp>
      <p:sp>
        <p:nvSpPr>
          <p:cNvPr id="9" name="MH_SubTitle_1"/>
          <p:cNvSpPr/>
          <p:nvPr>
            <p:custDataLst>
              <p:tags r:id="rId6"/>
            </p:custDataLst>
          </p:nvPr>
        </p:nvSpPr>
        <p:spPr>
          <a:xfrm>
            <a:off x="2784475" y="1674019"/>
            <a:ext cx="4883150" cy="404813"/>
          </a:xfrm>
          <a:prstGeom prst="rect">
            <a:avLst/>
          </a:prstGeom>
        </p:spPr>
        <p:txBody>
          <a:bodyPr lIns="0" tIns="0" rIns="0" bIns="0" anchor="b">
            <a:normAutofit/>
          </a:bodyPr>
          <a:lstStyle/>
          <a:p>
            <a:pPr eaLnBrk="1" fontAlgn="auto" hangingPunct="1">
              <a:spcBef>
                <a:spcPts val="0"/>
              </a:spcBef>
              <a:spcAft>
                <a:spcPts val="0"/>
              </a:spcAft>
              <a:defRPr/>
            </a:pPr>
            <a:endParaRPr lang="zh-CN" altLang="en-US" sz="2400" b="1" dirty="0">
              <a:solidFill>
                <a:schemeClr val="accent1">
                  <a:lumMod val="75000"/>
                </a:schemeClr>
              </a:solidFill>
              <a:latin typeface="+mn-lt"/>
              <a:ea typeface="+mn-ea"/>
            </a:endParaRPr>
          </a:p>
        </p:txBody>
      </p:sp>
      <p:cxnSp>
        <p:nvCxnSpPr>
          <p:cNvPr id="10" name="MH_Other_4"/>
          <p:cNvCxnSpPr/>
          <p:nvPr>
            <p:custDataLst>
              <p:tags r:id="rId7"/>
            </p:custDataLst>
          </p:nvPr>
        </p:nvCxnSpPr>
        <p:spPr>
          <a:xfrm>
            <a:off x="2757489" y="2091928"/>
            <a:ext cx="2517775" cy="0"/>
          </a:xfrm>
          <a:prstGeom prst="line">
            <a:avLst/>
          </a:prstGeom>
          <a:ln w="12700">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MH_Other_5"/>
          <p:cNvSpPr/>
          <p:nvPr>
            <p:custDataLst>
              <p:tags r:id="rId8"/>
            </p:custDataLst>
          </p:nvPr>
        </p:nvSpPr>
        <p:spPr>
          <a:xfrm>
            <a:off x="2216150" y="2876550"/>
            <a:ext cx="279400" cy="209550"/>
          </a:xfrm>
          <a:prstGeom prst="ellipse">
            <a:avLst/>
          </a:prstGeom>
          <a:solidFill>
            <a:schemeClr val="accent2">
              <a:lumMod val="40000"/>
              <a:lumOff val="60000"/>
              <a:alpha val="5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058" name="MH_Other_6"/>
          <p:cNvSpPr>
            <a:spLocks noChangeArrowheads="1"/>
          </p:cNvSpPr>
          <p:nvPr>
            <p:custDataLst>
              <p:tags r:id="rId9"/>
            </p:custDataLst>
          </p:nvPr>
        </p:nvSpPr>
        <p:spPr bwMode="auto">
          <a:xfrm>
            <a:off x="1881189" y="2806304"/>
            <a:ext cx="465137" cy="348853"/>
          </a:xfrm>
          <a:prstGeom prst="ellipse">
            <a:avLst/>
          </a:prstGeom>
          <a:solidFill>
            <a:schemeClr val="accent2"/>
          </a:solidFill>
          <a:ln w="9525">
            <a:noFill/>
            <a:round/>
          </a:ln>
        </p:spPr>
        <p:txBody>
          <a:bodyPr lIns="0" tIns="0" rIns="0" bIns="0" anchor="ctr"/>
          <a:lstStyle/>
          <a:p>
            <a:pPr algn="ctr" eaLnBrk="1" hangingPunct="1"/>
            <a:r>
              <a:rPr lang="en-US" altLang="zh-CN" sz="2400">
                <a:solidFill>
                  <a:srgbClr val="FFFFFF"/>
                </a:solidFill>
                <a:cs typeface="Aharoni" pitchFamily="2" charset="-79"/>
              </a:rPr>
              <a:t>B</a:t>
            </a:r>
            <a:endParaRPr lang="zh-CN" altLang="en-US" sz="2400">
              <a:solidFill>
                <a:srgbClr val="FFFFFF"/>
              </a:solidFill>
              <a:cs typeface="Aharoni" pitchFamily="2" charset="-79"/>
            </a:endParaRPr>
          </a:p>
        </p:txBody>
      </p:sp>
      <p:sp>
        <p:nvSpPr>
          <p:cNvPr id="2059" name="MH_Other_7"/>
          <p:cNvSpPr/>
          <p:nvPr>
            <p:custDataLst>
              <p:tags r:id="rId10"/>
            </p:custDataLst>
          </p:nvPr>
        </p:nvSpPr>
        <p:spPr bwMode="auto">
          <a:xfrm>
            <a:off x="2633664" y="2868216"/>
            <a:ext cx="263525" cy="226219"/>
          </a:xfrm>
          <a:custGeom>
            <a:avLst/>
            <a:gdLst>
              <a:gd name="T0" fmla="*/ 2147483646 w 3678"/>
              <a:gd name="T1" fmla="*/ 2147483646 h 4197"/>
              <a:gd name="T2" fmla="*/ 2147483646 w 3678"/>
              <a:gd name="T3" fmla="*/ 2147483646 h 4197"/>
              <a:gd name="T4" fmla="*/ 2147483646 w 3678"/>
              <a:gd name="T5" fmla="*/ 2147483646 h 4197"/>
              <a:gd name="T6" fmla="*/ 2147483646 w 3678"/>
              <a:gd name="T7" fmla="*/ 2147483646 h 4197"/>
              <a:gd name="T8" fmla="*/ 2147483646 w 3678"/>
              <a:gd name="T9" fmla="*/ 2147483646 h 4197"/>
              <a:gd name="T10" fmla="*/ 2147483646 w 3678"/>
              <a:gd name="T11" fmla="*/ 2147483646 h 4197"/>
              <a:gd name="T12" fmla="*/ 2147483646 w 3678"/>
              <a:gd name="T13" fmla="*/ 2147483646 h 4197"/>
              <a:gd name="T14" fmla="*/ 2147483646 w 3678"/>
              <a:gd name="T15" fmla="*/ 2147483646 h 4197"/>
              <a:gd name="T16" fmla="*/ 2147483646 w 3678"/>
              <a:gd name="T17" fmla="*/ 2147483646 h 4197"/>
              <a:gd name="T18" fmla="*/ 2147483646 w 3678"/>
              <a:gd name="T19" fmla="*/ 2147483646 h 4197"/>
              <a:gd name="T20" fmla="*/ 2147483646 w 3678"/>
              <a:gd name="T21" fmla="*/ 2147483646 h 4197"/>
              <a:gd name="T22" fmla="*/ 2147483646 w 3678"/>
              <a:gd name="T23" fmla="*/ 2147483646 h 41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678" h="4197">
                <a:moveTo>
                  <a:pt x="2081" y="2099"/>
                </a:moveTo>
                <a:lnTo>
                  <a:pt x="0" y="0"/>
                </a:lnTo>
                <a:lnTo>
                  <a:pt x="762" y="2099"/>
                </a:lnTo>
                <a:lnTo>
                  <a:pt x="0" y="4197"/>
                </a:lnTo>
                <a:lnTo>
                  <a:pt x="2081" y="2099"/>
                </a:lnTo>
                <a:close/>
                <a:moveTo>
                  <a:pt x="3678" y="2099"/>
                </a:moveTo>
                <a:lnTo>
                  <a:pt x="1597" y="0"/>
                </a:lnTo>
                <a:lnTo>
                  <a:pt x="2359" y="2099"/>
                </a:lnTo>
                <a:lnTo>
                  <a:pt x="1597" y="4197"/>
                </a:lnTo>
                <a:lnTo>
                  <a:pt x="3678" y="2099"/>
                </a:lnTo>
                <a:close/>
              </a:path>
            </a:pathLst>
          </a:custGeom>
          <a:solidFill>
            <a:schemeClr val="accent2"/>
          </a:solidFill>
          <a:ln w="9525">
            <a:noFill/>
            <a:round/>
          </a:ln>
        </p:spPr>
        <p:txBody>
          <a:bodyPr anchor="ctr"/>
          <a:lstStyle/>
          <a:p>
            <a:endParaRPr lang="zh-CN" altLang="en-US"/>
          </a:p>
        </p:txBody>
      </p:sp>
      <p:sp>
        <p:nvSpPr>
          <p:cNvPr id="16" name="MH_SubTitle_2"/>
          <p:cNvSpPr/>
          <p:nvPr>
            <p:custDataLst>
              <p:tags r:id="rId11"/>
            </p:custDataLst>
          </p:nvPr>
        </p:nvSpPr>
        <p:spPr>
          <a:xfrm>
            <a:off x="3088958" y="2576195"/>
            <a:ext cx="4883150" cy="404813"/>
          </a:xfrm>
          <a:prstGeom prst="rect">
            <a:avLst/>
          </a:prstGeom>
        </p:spPr>
        <p:txBody>
          <a:bodyPr lIns="0" tIns="0" rIns="0" bIns="0" anchor="b">
            <a:normAutofit/>
          </a:bodyPr>
          <a:lstStyle/>
          <a:p>
            <a:pPr eaLnBrk="1" fontAlgn="auto" hangingPunct="1">
              <a:spcBef>
                <a:spcPts val="0"/>
              </a:spcBef>
              <a:spcAft>
                <a:spcPts val="0"/>
              </a:spcAft>
              <a:defRPr/>
            </a:pPr>
            <a:r>
              <a:rPr lang="zh-CN" altLang="en-US" sz="2400" b="1" dirty="0">
                <a:solidFill>
                  <a:schemeClr val="accent2">
                    <a:lumMod val="75000"/>
                  </a:schemeClr>
                </a:solidFill>
                <a:latin typeface="+mn-lt"/>
                <a:ea typeface="+mn-ea"/>
              </a:rPr>
              <a:t>案例分析法</a:t>
            </a:r>
          </a:p>
        </p:txBody>
      </p:sp>
      <p:cxnSp>
        <p:nvCxnSpPr>
          <p:cNvPr id="17" name="MH_Other_8"/>
          <p:cNvCxnSpPr/>
          <p:nvPr>
            <p:custDataLst>
              <p:tags r:id="rId12"/>
            </p:custDataLst>
          </p:nvPr>
        </p:nvCxnSpPr>
        <p:spPr>
          <a:xfrm>
            <a:off x="3089276" y="2981325"/>
            <a:ext cx="2517775" cy="0"/>
          </a:xfrm>
          <a:prstGeom prst="line">
            <a:avLst/>
          </a:prstGeom>
          <a:ln w="12700">
            <a:solidFill>
              <a:srgbClr val="D9D9D9"/>
            </a:solidFill>
          </a:ln>
        </p:spPr>
        <p:style>
          <a:lnRef idx="1">
            <a:schemeClr val="accent1"/>
          </a:lnRef>
          <a:fillRef idx="0">
            <a:schemeClr val="accent1"/>
          </a:fillRef>
          <a:effectRef idx="0">
            <a:schemeClr val="accent1"/>
          </a:effectRef>
          <a:fontRef idx="minor">
            <a:schemeClr val="tx1"/>
          </a:fontRef>
        </p:style>
      </p:cxnSp>
      <p:sp>
        <p:nvSpPr>
          <p:cNvPr id="19" name="MH_Other_9"/>
          <p:cNvSpPr/>
          <p:nvPr>
            <p:custDataLst>
              <p:tags r:id="rId13"/>
            </p:custDataLst>
          </p:nvPr>
        </p:nvSpPr>
        <p:spPr>
          <a:xfrm>
            <a:off x="2547938" y="3764756"/>
            <a:ext cx="279400" cy="209550"/>
          </a:xfrm>
          <a:prstGeom prst="ellipse">
            <a:avLst/>
          </a:prstGeom>
          <a:solidFill>
            <a:schemeClr val="accent3">
              <a:lumMod val="40000"/>
              <a:lumOff val="60000"/>
              <a:alpha val="5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0" name="MH_Other_10"/>
          <p:cNvSpPr/>
          <p:nvPr>
            <p:custDataLst>
              <p:tags r:id="rId14"/>
            </p:custDataLst>
          </p:nvPr>
        </p:nvSpPr>
        <p:spPr>
          <a:xfrm>
            <a:off x="2212975" y="3694510"/>
            <a:ext cx="465138" cy="350044"/>
          </a:xfrm>
          <a:prstGeom prst="ellipse">
            <a:avLst/>
          </a:prstGeom>
          <a:solidFill>
            <a:schemeClr val="accent3"/>
          </a:solidFill>
        </p:spPr>
        <p:txBody>
          <a:bodyPr lIns="0" tIns="0" rIns="0" bIns="0" anchor="ctr"/>
          <a:lstStyle/>
          <a:p>
            <a:pPr algn="ctr" eaLnBrk="1" fontAlgn="auto" hangingPunct="1">
              <a:spcBef>
                <a:spcPts val="0"/>
              </a:spcBef>
              <a:spcAft>
                <a:spcPts val="0"/>
              </a:spcAft>
              <a:defRPr/>
            </a:pPr>
            <a:r>
              <a:rPr lang="en-US" altLang="zh-CN" sz="2400" dirty="0">
                <a:solidFill>
                  <a:srgbClr val="FFFFFF"/>
                </a:solidFill>
                <a:latin typeface="+mn-lt"/>
                <a:ea typeface="+mn-ea"/>
                <a:cs typeface="Aharoni" pitchFamily="2" charset="-79"/>
              </a:rPr>
              <a:t>C</a:t>
            </a:r>
            <a:endParaRPr lang="zh-CN" altLang="en-US" sz="2400" dirty="0" err="1">
              <a:solidFill>
                <a:srgbClr val="FFFFFF"/>
              </a:solidFill>
              <a:latin typeface="+mn-lt"/>
              <a:ea typeface="+mn-ea"/>
              <a:cs typeface="Aharoni" pitchFamily="2" charset="-79"/>
            </a:endParaRPr>
          </a:p>
        </p:txBody>
      </p:sp>
      <p:sp>
        <p:nvSpPr>
          <p:cNvPr id="21" name="MH_Other_11"/>
          <p:cNvSpPr/>
          <p:nvPr>
            <p:custDataLst>
              <p:tags r:id="rId15"/>
            </p:custDataLst>
          </p:nvPr>
        </p:nvSpPr>
        <p:spPr bwMode="auto">
          <a:xfrm>
            <a:off x="2965451" y="3756423"/>
            <a:ext cx="263525" cy="226219"/>
          </a:xfrm>
          <a:custGeom>
            <a:avLst/>
            <a:gdLst>
              <a:gd name="T0" fmla="*/ 775981150 w 3678"/>
              <a:gd name="T1" fmla="*/ 775692216 h 4197"/>
              <a:gd name="T2" fmla="*/ 775981150 w 3678"/>
              <a:gd name="T3" fmla="*/ 775692216 h 4197"/>
              <a:gd name="T4" fmla="*/ 775981150 w 3678"/>
              <a:gd name="T5" fmla="*/ 775692216 h 4197"/>
              <a:gd name="T6" fmla="*/ 775981150 w 3678"/>
              <a:gd name="T7" fmla="*/ 775692216 h 4197"/>
              <a:gd name="T8" fmla="*/ 775981150 w 3678"/>
              <a:gd name="T9" fmla="*/ 775692216 h 4197"/>
              <a:gd name="T10" fmla="*/ 775981150 w 3678"/>
              <a:gd name="T11" fmla="*/ 775692216 h 4197"/>
              <a:gd name="T12" fmla="*/ 775981150 w 3678"/>
              <a:gd name="T13" fmla="*/ 775692216 h 4197"/>
              <a:gd name="T14" fmla="*/ 775981150 w 3678"/>
              <a:gd name="T15" fmla="*/ 775692216 h 4197"/>
              <a:gd name="T16" fmla="*/ 775981150 w 3678"/>
              <a:gd name="T17" fmla="*/ 775692216 h 4197"/>
              <a:gd name="T18" fmla="*/ 775981150 w 3678"/>
              <a:gd name="T19" fmla="*/ 775692216 h 4197"/>
              <a:gd name="T20" fmla="*/ 775981150 w 3678"/>
              <a:gd name="T21" fmla="*/ 775692216 h 4197"/>
              <a:gd name="T22" fmla="*/ 775981150 w 3678"/>
              <a:gd name="T23" fmla="*/ 775692216 h 41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678" h="4197">
                <a:moveTo>
                  <a:pt x="2081" y="2099"/>
                </a:moveTo>
                <a:lnTo>
                  <a:pt x="0" y="0"/>
                </a:lnTo>
                <a:lnTo>
                  <a:pt x="762" y="2099"/>
                </a:lnTo>
                <a:lnTo>
                  <a:pt x="0" y="4197"/>
                </a:lnTo>
                <a:lnTo>
                  <a:pt x="2081" y="2099"/>
                </a:lnTo>
                <a:close/>
                <a:moveTo>
                  <a:pt x="3678" y="2099"/>
                </a:moveTo>
                <a:lnTo>
                  <a:pt x="1597" y="0"/>
                </a:lnTo>
                <a:lnTo>
                  <a:pt x="2359" y="2099"/>
                </a:lnTo>
                <a:lnTo>
                  <a:pt x="1597" y="4197"/>
                </a:lnTo>
                <a:lnTo>
                  <a:pt x="3678" y="2099"/>
                </a:lnTo>
                <a:close/>
              </a:path>
            </a:pathLst>
          </a:custGeom>
          <a:solidFill>
            <a:schemeClr val="accent3"/>
          </a:solidFill>
        </p:spPr>
        <p:txBody>
          <a:bodyPr anchor="ctr"/>
          <a:lstStyle/>
          <a:p>
            <a:pPr algn="just" eaLnBrk="1" fontAlgn="auto" hangingPunct="1">
              <a:lnSpc>
                <a:spcPct val="130000"/>
              </a:lnSpc>
              <a:spcBef>
                <a:spcPts val="0"/>
              </a:spcBef>
              <a:spcAft>
                <a:spcPts val="0"/>
              </a:spcAft>
              <a:defRPr/>
            </a:pPr>
            <a:endParaRPr lang="zh-CN" altLang="en-US">
              <a:solidFill>
                <a:srgbClr val="FFFFFF"/>
              </a:solidFill>
              <a:latin typeface="+mn-lt"/>
              <a:ea typeface="+mn-ea"/>
            </a:endParaRPr>
          </a:p>
        </p:txBody>
      </p:sp>
      <p:sp>
        <p:nvSpPr>
          <p:cNvPr id="23" name="MH_SubTitle_3"/>
          <p:cNvSpPr/>
          <p:nvPr>
            <p:custDataLst>
              <p:tags r:id="rId16"/>
            </p:custDataLst>
          </p:nvPr>
        </p:nvSpPr>
        <p:spPr>
          <a:xfrm>
            <a:off x="3448050" y="3450431"/>
            <a:ext cx="4883150" cy="406004"/>
          </a:xfrm>
          <a:prstGeom prst="rect">
            <a:avLst/>
          </a:prstGeom>
        </p:spPr>
        <p:txBody>
          <a:bodyPr lIns="0" tIns="0" rIns="0" bIns="0" anchor="b">
            <a:normAutofit/>
          </a:bodyPr>
          <a:lstStyle/>
          <a:p>
            <a:pPr eaLnBrk="1" fontAlgn="auto" hangingPunct="1">
              <a:spcBef>
                <a:spcPts val="0"/>
              </a:spcBef>
              <a:spcAft>
                <a:spcPts val="0"/>
              </a:spcAft>
              <a:defRPr/>
            </a:pPr>
            <a:r>
              <a:rPr lang="zh-CN" altLang="en-US" sz="2400" b="1" dirty="0">
                <a:solidFill>
                  <a:schemeClr val="accent3">
                    <a:lumMod val="75000"/>
                  </a:schemeClr>
                </a:solidFill>
                <a:latin typeface="+mn-lt"/>
                <a:ea typeface="+mn-ea"/>
              </a:rPr>
              <a:t>角色参与，小组讨论</a:t>
            </a:r>
          </a:p>
        </p:txBody>
      </p:sp>
      <p:cxnSp>
        <p:nvCxnSpPr>
          <p:cNvPr id="24" name="MH_Other_12"/>
          <p:cNvCxnSpPr/>
          <p:nvPr>
            <p:custDataLst>
              <p:tags r:id="rId17"/>
            </p:custDataLst>
          </p:nvPr>
        </p:nvCxnSpPr>
        <p:spPr>
          <a:xfrm>
            <a:off x="3421064" y="3869531"/>
            <a:ext cx="2517775" cy="0"/>
          </a:xfrm>
          <a:prstGeom prst="line">
            <a:avLst/>
          </a:prstGeom>
          <a:ln w="12700">
            <a:solidFill>
              <a:srgbClr val="D9D9D9"/>
            </a:solidFill>
          </a:ln>
        </p:spPr>
        <p:style>
          <a:lnRef idx="1">
            <a:schemeClr val="accent1"/>
          </a:lnRef>
          <a:fillRef idx="0">
            <a:schemeClr val="accent1"/>
          </a:fillRef>
          <a:effectRef idx="0">
            <a:schemeClr val="accent1"/>
          </a:effectRef>
          <a:fontRef idx="minor">
            <a:schemeClr val="tx1"/>
          </a:fontRef>
        </p:style>
      </p:cxnSp>
      <p:sp>
        <p:nvSpPr>
          <p:cNvPr id="2" name="MH_SubTitle_1"/>
          <p:cNvSpPr/>
          <p:nvPr>
            <p:custDataLst>
              <p:tags r:id="rId18"/>
            </p:custDataLst>
          </p:nvPr>
        </p:nvSpPr>
        <p:spPr>
          <a:xfrm>
            <a:off x="2897505" y="1686719"/>
            <a:ext cx="4883150" cy="404813"/>
          </a:xfrm>
          <a:prstGeom prst="rect">
            <a:avLst/>
          </a:prstGeom>
        </p:spPr>
        <p:txBody>
          <a:bodyPr lIns="0" tIns="0" rIns="0" bIns="0" anchor="b">
            <a:normAutofit/>
          </a:bodyPr>
          <a:lstStyle/>
          <a:p>
            <a:pPr eaLnBrk="1" fontAlgn="auto" hangingPunct="1">
              <a:spcBef>
                <a:spcPts val="0"/>
              </a:spcBef>
              <a:spcAft>
                <a:spcPts val="0"/>
              </a:spcAft>
              <a:defRPr/>
            </a:pPr>
            <a:r>
              <a:rPr lang="zh-CN" altLang="en-US" sz="2400" b="1" dirty="0" smtClean="0">
                <a:solidFill>
                  <a:schemeClr val="accent1">
                    <a:lumMod val="75000"/>
                  </a:schemeClr>
                </a:solidFill>
                <a:latin typeface="+mn-lt"/>
                <a:ea typeface="+mn-ea"/>
              </a:rPr>
              <a:t>理论讲授</a:t>
            </a:r>
            <a:endParaRPr lang="zh-CN" altLang="en-US" sz="2400" b="1" dirty="0">
              <a:solidFill>
                <a:schemeClr val="accent1">
                  <a:lumMod val="75000"/>
                </a:schemeClr>
              </a:solidFill>
              <a:latin typeface="+mn-lt"/>
              <a:ea typeface="+mn-ea"/>
            </a:endParaRPr>
          </a:p>
        </p:txBody>
      </p:sp>
      <p:sp>
        <p:nvSpPr>
          <p:cNvPr id="4" name="MH_Other_1"/>
          <p:cNvSpPr/>
          <p:nvPr>
            <p:custDataLst>
              <p:tags r:id="rId19"/>
            </p:custDataLst>
          </p:nvPr>
        </p:nvSpPr>
        <p:spPr>
          <a:xfrm>
            <a:off x="2965133" y="4504293"/>
            <a:ext cx="279400" cy="209550"/>
          </a:xfrm>
          <a:prstGeom prst="ellipse">
            <a:avLst/>
          </a:prstGeom>
          <a:solidFill>
            <a:schemeClr val="accent1">
              <a:lumMod val="40000"/>
              <a:lumOff val="60000"/>
              <a:alpha val="5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6" name="MH_Other_3"/>
          <p:cNvSpPr/>
          <p:nvPr>
            <p:custDataLst>
              <p:tags r:id="rId20"/>
            </p:custDataLst>
          </p:nvPr>
        </p:nvSpPr>
        <p:spPr bwMode="auto">
          <a:xfrm>
            <a:off x="3421381" y="4517470"/>
            <a:ext cx="263525" cy="225028"/>
          </a:xfrm>
          <a:custGeom>
            <a:avLst/>
            <a:gdLst>
              <a:gd name="T0" fmla="*/ 2147483646 w 3678"/>
              <a:gd name="T1" fmla="*/ 2147483646 h 4197"/>
              <a:gd name="T2" fmla="*/ 2147483646 w 3678"/>
              <a:gd name="T3" fmla="*/ 2147483646 h 4197"/>
              <a:gd name="T4" fmla="*/ 2147483646 w 3678"/>
              <a:gd name="T5" fmla="*/ 2147483646 h 4197"/>
              <a:gd name="T6" fmla="*/ 2147483646 w 3678"/>
              <a:gd name="T7" fmla="*/ 2147483646 h 4197"/>
              <a:gd name="T8" fmla="*/ 2147483646 w 3678"/>
              <a:gd name="T9" fmla="*/ 2147483646 h 4197"/>
              <a:gd name="T10" fmla="*/ 2147483646 w 3678"/>
              <a:gd name="T11" fmla="*/ 2147483646 h 4197"/>
              <a:gd name="T12" fmla="*/ 2147483646 w 3678"/>
              <a:gd name="T13" fmla="*/ 2147483646 h 4197"/>
              <a:gd name="T14" fmla="*/ 2147483646 w 3678"/>
              <a:gd name="T15" fmla="*/ 2147483646 h 4197"/>
              <a:gd name="T16" fmla="*/ 2147483646 w 3678"/>
              <a:gd name="T17" fmla="*/ 2147483646 h 4197"/>
              <a:gd name="T18" fmla="*/ 2147483646 w 3678"/>
              <a:gd name="T19" fmla="*/ 2147483646 h 4197"/>
              <a:gd name="T20" fmla="*/ 2147483646 w 3678"/>
              <a:gd name="T21" fmla="*/ 2147483646 h 4197"/>
              <a:gd name="T22" fmla="*/ 2147483646 w 3678"/>
              <a:gd name="T23" fmla="*/ 2147483646 h 4197"/>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3678" h="4197">
                <a:moveTo>
                  <a:pt x="2081" y="2099"/>
                </a:moveTo>
                <a:lnTo>
                  <a:pt x="0" y="0"/>
                </a:lnTo>
                <a:lnTo>
                  <a:pt x="762" y="2099"/>
                </a:lnTo>
                <a:lnTo>
                  <a:pt x="0" y="4197"/>
                </a:lnTo>
                <a:lnTo>
                  <a:pt x="2081" y="2099"/>
                </a:lnTo>
                <a:close/>
                <a:moveTo>
                  <a:pt x="3678" y="2099"/>
                </a:moveTo>
                <a:lnTo>
                  <a:pt x="1597" y="0"/>
                </a:lnTo>
                <a:lnTo>
                  <a:pt x="2359" y="2099"/>
                </a:lnTo>
                <a:lnTo>
                  <a:pt x="1597" y="4197"/>
                </a:lnTo>
                <a:lnTo>
                  <a:pt x="3678" y="2099"/>
                </a:lnTo>
                <a:close/>
              </a:path>
            </a:pathLst>
          </a:custGeom>
          <a:solidFill>
            <a:schemeClr val="accent1"/>
          </a:solidFill>
          <a:ln w="9525">
            <a:noFill/>
            <a:round/>
          </a:ln>
        </p:spPr>
        <p:txBody>
          <a:bodyPr anchor="ctr"/>
          <a:lstStyle/>
          <a:p>
            <a:endParaRPr lang="zh-CN" altLang="en-US"/>
          </a:p>
        </p:txBody>
      </p:sp>
      <p:sp>
        <p:nvSpPr>
          <p:cNvPr id="7" name="MH_SubTitle_1"/>
          <p:cNvSpPr/>
          <p:nvPr>
            <p:custDataLst>
              <p:tags r:id="rId21"/>
            </p:custDataLst>
          </p:nvPr>
        </p:nvSpPr>
        <p:spPr>
          <a:xfrm>
            <a:off x="4018915" y="4308634"/>
            <a:ext cx="4883150" cy="404813"/>
          </a:xfrm>
          <a:prstGeom prst="rect">
            <a:avLst/>
          </a:prstGeom>
        </p:spPr>
        <p:txBody>
          <a:bodyPr lIns="0" tIns="0" rIns="0" bIns="0" anchor="b">
            <a:normAutofit/>
          </a:bodyPr>
          <a:lstStyle/>
          <a:p>
            <a:pPr eaLnBrk="1" fontAlgn="auto" hangingPunct="1">
              <a:spcBef>
                <a:spcPts val="0"/>
              </a:spcBef>
              <a:spcAft>
                <a:spcPts val="0"/>
              </a:spcAft>
              <a:defRPr/>
            </a:pPr>
            <a:r>
              <a:rPr lang="zh-CN" altLang="en-US" sz="2400" b="1" dirty="0" smtClean="0">
                <a:solidFill>
                  <a:schemeClr val="accent1">
                    <a:lumMod val="75000"/>
                  </a:schemeClr>
                </a:solidFill>
                <a:latin typeface="+mn-lt"/>
                <a:ea typeface="+mn-ea"/>
              </a:rPr>
              <a:t>成果展示</a:t>
            </a:r>
            <a:endParaRPr lang="zh-CN" altLang="en-US" sz="2400" b="1" dirty="0">
              <a:solidFill>
                <a:schemeClr val="accent1">
                  <a:lumMod val="75000"/>
                </a:schemeClr>
              </a:solidFill>
              <a:latin typeface="+mn-lt"/>
              <a:ea typeface="+mn-ea"/>
            </a:endParaRPr>
          </a:p>
        </p:txBody>
      </p:sp>
      <p:sp>
        <p:nvSpPr>
          <p:cNvPr id="3" name="MH_Other_2"/>
          <p:cNvSpPr>
            <a:spLocks noChangeArrowheads="1"/>
          </p:cNvSpPr>
          <p:nvPr>
            <p:custDataLst>
              <p:tags r:id="rId22"/>
            </p:custDataLst>
          </p:nvPr>
        </p:nvSpPr>
        <p:spPr bwMode="auto">
          <a:xfrm>
            <a:off x="2678430" y="4435238"/>
            <a:ext cx="465138" cy="348853"/>
          </a:xfrm>
          <a:prstGeom prst="ellipse">
            <a:avLst/>
          </a:prstGeom>
          <a:solidFill>
            <a:schemeClr val="accent1"/>
          </a:solidFill>
          <a:ln w="9525">
            <a:noFill/>
            <a:round/>
          </a:ln>
        </p:spPr>
        <p:txBody>
          <a:bodyPr lIns="0" tIns="0" rIns="0" bIns="0" anchor="ctr"/>
          <a:lstStyle/>
          <a:p>
            <a:pPr algn="ctr" eaLnBrk="1" hangingPunct="1"/>
            <a:r>
              <a:rPr lang="en-US" altLang="zh-CN" sz="2400">
                <a:solidFill>
                  <a:srgbClr val="FFFFFF"/>
                </a:solidFill>
                <a:cs typeface="Aharoni" pitchFamily="2" charset="-79"/>
              </a:rPr>
              <a:t>A</a:t>
            </a:r>
            <a:endParaRPr lang="zh-CN" altLang="en-US" sz="2400">
              <a:solidFill>
                <a:srgbClr val="FFFFFF"/>
              </a:solidFill>
              <a:cs typeface="Aharoni" pitchFamily="2" charset="-79"/>
            </a:endParaRPr>
          </a:p>
        </p:txBody>
      </p:sp>
      <p:cxnSp>
        <p:nvCxnSpPr>
          <p:cNvPr id="8" name="MH_Other_12"/>
          <p:cNvCxnSpPr/>
          <p:nvPr>
            <p:custDataLst>
              <p:tags r:id="rId23"/>
            </p:custDataLst>
          </p:nvPr>
        </p:nvCxnSpPr>
        <p:spPr>
          <a:xfrm>
            <a:off x="3715069" y="4742021"/>
            <a:ext cx="2517775" cy="0"/>
          </a:xfrm>
          <a:prstGeom prst="line">
            <a:avLst/>
          </a:prstGeom>
          <a:ln w="12700">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95536" y="1563638"/>
            <a:ext cx="2968758" cy="1440302"/>
            <a:chOff x="1267720" y="1427909"/>
            <a:chExt cx="2275567" cy="1440302"/>
          </a:xfrm>
        </p:grpSpPr>
        <p:sp>
          <p:nvSpPr>
            <p:cNvPr id="3" name="MH_Other_1"/>
            <p:cNvSpPr/>
            <p:nvPr>
              <p:custDataLst>
                <p:tags r:id="rId1"/>
              </p:custDataLst>
            </p:nvPr>
          </p:nvSpPr>
          <p:spPr>
            <a:xfrm>
              <a:off x="1566848" y="1507327"/>
              <a:ext cx="719138" cy="540544"/>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4" name="MH_Other_2"/>
            <p:cNvSpPr/>
            <p:nvPr>
              <p:custDataLst>
                <p:tags r:id="rId2"/>
              </p:custDataLst>
            </p:nvPr>
          </p:nvSpPr>
          <p:spPr>
            <a:xfrm>
              <a:off x="2062148" y="1820462"/>
              <a:ext cx="827088" cy="621506"/>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5" name="MH_Other_3"/>
            <p:cNvSpPr/>
            <p:nvPr>
              <p:custDataLst>
                <p:tags r:id="rId3"/>
              </p:custDataLst>
            </p:nvPr>
          </p:nvSpPr>
          <p:spPr>
            <a:xfrm>
              <a:off x="2714612" y="1928808"/>
              <a:ext cx="828675" cy="621506"/>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6" name="MH_Other_4"/>
            <p:cNvSpPr/>
            <p:nvPr>
              <p:custDataLst>
                <p:tags r:id="rId4"/>
              </p:custDataLst>
            </p:nvPr>
          </p:nvSpPr>
          <p:spPr>
            <a:xfrm>
              <a:off x="1697024" y="2328857"/>
              <a:ext cx="720725" cy="539354"/>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7" name="MH_SubTitle_1"/>
            <p:cNvSpPr/>
            <p:nvPr>
              <p:custDataLst>
                <p:tags r:id="rId5"/>
              </p:custDataLst>
            </p:nvPr>
          </p:nvSpPr>
          <p:spPr>
            <a:xfrm>
              <a:off x="1267720" y="1427909"/>
              <a:ext cx="1511300" cy="1134666"/>
            </a:xfrm>
            <a:prstGeom prst="roundRect">
              <a:avLst/>
            </a:prstGeom>
            <a:solidFill>
              <a:schemeClr val="accent1"/>
            </a:solidFill>
            <a:ln w="25400" cap="flat" cmpd="sng" algn="ctr">
              <a:solidFill>
                <a:srgbClr val="FFFFFF"/>
              </a:solidFill>
              <a:prstDash val="solid"/>
            </a:ln>
            <a:effectLst/>
          </p:spPr>
          <p:txBody>
            <a:bodyPr anchor="ctr">
              <a:normAutofit/>
            </a:bodyPr>
            <a:lstStyle/>
            <a:p>
              <a:pPr algn="ctr" eaLnBrk="1" fontAlgn="auto" hangingPunct="1">
                <a:lnSpc>
                  <a:spcPct val="130000"/>
                </a:lnSpc>
                <a:spcBef>
                  <a:spcPts val="0"/>
                </a:spcBef>
                <a:spcAft>
                  <a:spcPts val="0"/>
                </a:spcAft>
                <a:defRPr/>
              </a:pPr>
              <a:r>
                <a:rPr lang="zh-CN" altLang="en-US" sz="2400" b="1" kern="0" dirty="0" smtClean="0">
                  <a:solidFill>
                    <a:srgbClr val="FFFFFF"/>
                  </a:solidFill>
                  <a:latin typeface="+mj-ea"/>
                  <a:ea typeface="+mj-ea"/>
                </a:rPr>
                <a:t>课时安排</a:t>
              </a:r>
              <a:endParaRPr lang="en-US" altLang="zh-CN" sz="2400" b="1" kern="0" dirty="0">
                <a:solidFill>
                  <a:srgbClr val="FFFFFF"/>
                </a:solidFill>
                <a:latin typeface="+mj-ea"/>
                <a:ea typeface="+mj-ea"/>
              </a:endParaRPr>
            </a:p>
          </p:txBody>
        </p:sp>
      </p:grpSp>
      <p:graphicFrame>
        <p:nvGraphicFramePr>
          <p:cNvPr id="2" name="表格 1"/>
          <p:cNvGraphicFramePr/>
          <p:nvPr/>
        </p:nvGraphicFramePr>
        <p:xfrm>
          <a:off x="2483768" y="1131590"/>
          <a:ext cx="6336703" cy="3061975"/>
        </p:xfrm>
        <a:graphic>
          <a:graphicData uri="http://schemas.openxmlformats.org/drawingml/2006/table">
            <a:tbl>
              <a:tblPr firstRow="1" bandRow="1">
                <a:tableStyleId>{5C22544A-7EE6-4342-B048-85BDC9FD1C3A}</a:tableStyleId>
              </a:tblPr>
              <a:tblGrid>
                <a:gridCol w="1296144"/>
                <a:gridCol w="3600400"/>
                <a:gridCol w="1440159"/>
              </a:tblGrid>
              <a:tr h="318775">
                <a:tc>
                  <a:txBody>
                    <a:bodyPr/>
                    <a:lstStyle/>
                    <a:p>
                      <a:pPr algn="dist">
                        <a:buNone/>
                      </a:pPr>
                      <a:r>
                        <a:rPr lang="zh-CN" altLang="en-US" sz="1200" dirty="0"/>
                        <a:t>节次</a:t>
                      </a:r>
                    </a:p>
                  </a:txBody>
                  <a:tcPr/>
                </a:tc>
                <a:tc>
                  <a:txBody>
                    <a:bodyPr/>
                    <a:lstStyle/>
                    <a:p>
                      <a:pPr algn="ctr">
                        <a:buNone/>
                      </a:pPr>
                      <a:r>
                        <a:rPr lang="zh-CN" altLang="en-US" sz="1200"/>
                        <a:t>节          名</a:t>
                      </a:r>
                    </a:p>
                  </a:txBody>
                  <a:tcPr/>
                </a:tc>
                <a:tc>
                  <a:txBody>
                    <a:bodyPr/>
                    <a:lstStyle/>
                    <a:p>
                      <a:pPr algn="ctr">
                        <a:buNone/>
                      </a:pPr>
                      <a:r>
                        <a:rPr lang="zh-CN" altLang="en-US" sz="1200"/>
                        <a:t>学        时</a:t>
                      </a:r>
                    </a:p>
                  </a:txBody>
                  <a:tcPr/>
                </a:tc>
              </a:tr>
              <a:tr h="318912">
                <a:tc>
                  <a:txBody>
                    <a:bodyPr/>
                    <a:lstStyle/>
                    <a:p>
                      <a:pPr algn="dist">
                        <a:buNone/>
                      </a:pPr>
                      <a:r>
                        <a:rPr lang="zh-CN" altLang="en-US" sz="2400" dirty="0" smtClean="0">
                          <a:solidFill>
                            <a:srgbClr val="002060"/>
                          </a:solidFill>
                        </a:rPr>
                        <a:t>第一</a:t>
                      </a:r>
                      <a:r>
                        <a:rPr lang="zh-CN" altLang="en-US" sz="2400" dirty="0">
                          <a:solidFill>
                            <a:srgbClr val="002060"/>
                          </a:solidFill>
                        </a:rPr>
                        <a:t>节</a:t>
                      </a:r>
                    </a:p>
                  </a:txBody>
                  <a:tcPr/>
                </a:tc>
                <a:tc>
                  <a:txBody>
                    <a:bodyPr/>
                    <a:lstStyle/>
                    <a:p>
                      <a:r>
                        <a:rPr lang="zh-CN" altLang="zh-CN" sz="2400" kern="1200" dirty="0" smtClean="0">
                          <a:solidFill>
                            <a:srgbClr val="002060"/>
                          </a:solidFill>
                          <a:latin typeface="+mn-lt"/>
                          <a:ea typeface="+mn-ea"/>
                          <a:cs typeface="+mn-cs"/>
                        </a:rPr>
                        <a:t>坚持走中国特色强军之路</a:t>
                      </a:r>
                      <a:endParaRPr lang="zh-CN" altLang="zh-CN" sz="2400" kern="1200" dirty="0">
                        <a:solidFill>
                          <a:srgbClr val="002060"/>
                        </a:solidFill>
                        <a:latin typeface="+mn-lt"/>
                        <a:ea typeface="+mn-ea"/>
                        <a:cs typeface="+mn-cs"/>
                      </a:endParaRPr>
                    </a:p>
                  </a:txBody>
                  <a:tcPr/>
                </a:tc>
                <a:tc>
                  <a:txBody>
                    <a:bodyPr/>
                    <a:lstStyle/>
                    <a:p>
                      <a:pPr algn="dist">
                        <a:buNone/>
                      </a:pPr>
                      <a:r>
                        <a:rPr lang="en-US" altLang="zh-CN" sz="2400" dirty="0" smtClean="0">
                          <a:solidFill>
                            <a:srgbClr val="002060"/>
                          </a:solidFill>
                        </a:rPr>
                        <a:t>2</a:t>
                      </a:r>
                      <a:endParaRPr lang="en-US" altLang="zh-CN" sz="2400" dirty="0">
                        <a:solidFill>
                          <a:srgbClr val="002060"/>
                        </a:solidFill>
                      </a:endParaRPr>
                    </a:p>
                  </a:txBody>
                  <a:tcPr/>
                </a:tc>
              </a:tr>
              <a:tr h="318912">
                <a:tc>
                  <a:txBody>
                    <a:bodyPr/>
                    <a:lstStyle/>
                    <a:p>
                      <a:pPr algn="dist">
                        <a:buNone/>
                      </a:pPr>
                      <a:r>
                        <a:rPr lang="zh-CN" altLang="en-US" sz="2400" dirty="0">
                          <a:solidFill>
                            <a:srgbClr val="002060"/>
                          </a:solidFill>
                        </a:rPr>
                        <a:t>第二节</a:t>
                      </a:r>
                    </a:p>
                  </a:txBody>
                  <a:tcPr/>
                </a:tc>
                <a:tc>
                  <a:txBody>
                    <a:bodyPr/>
                    <a:lstStyle/>
                    <a:p>
                      <a:r>
                        <a:rPr lang="zh-CN" altLang="zh-CN" sz="2400" kern="1200" dirty="0" smtClean="0">
                          <a:solidFill>
                            <a:srgbClr val="002060"/>
                          </a:solidFill>
                          <a:latin typeface="+mn-lt"/>
                          <a:ea typeface="+mn-ea"/>
                          <a:cs typeface="+mn-cs"/>
                        </a:rPr>
                        <a:t>推动军民融合深度发展</a:t>
                      </a:r>
                      <a:endParaRPr lang="zh-CN" altLang="zh-CN" sz="2400" kern="1200" dirty="0">
                        <a:solidFill>
                          <a:srgbClr val="002060"/>
                        </a:solidFill>
                        <a:latin typeface="+mn-lt"/>
                        <a:ea typeface="+mn-ea"/>
                        <a:cs typeface="+mn-cs"/>
                      </a:endParaRPr>
                    </a:p>
                  </a:txBody>
                  <a:tcPr/>
                </a:tc>
                <a:tc>
                  <a:txBody>
                    <a:bodyPr/>
                    <a:lstStyle/>
                    <a:p>
                      <a:pPr algn="dist">
                        <a:buNone/>
                      </a:pPr>
                      <a:r>
                        <a:rPr lang="en-US" altLang="zh-CN" sz="2400" dirty="0">
                          <a:solidFill>
                            <a:srgbClr val="002060"/>
                          </a:solidFill>
                        </a:rPr>
                        <a:t>2</a:t>
                      </a:r>
                    </a:p>
                  </a:txBody>
                  <a:tcPr/>
                </a:tc>
              </a:tr>
              <a:tr h="318912">
                <a:tc>
                  <a:txBody>
                    <a:bodyPr/>
                    <a:lstStyle/>
                    <a:p>
                      <a:pPr algn="dist">
                        <a:buNone/>
                      </a:pPr>
                      <a:endParaRPr lang="zh-CN" altLang="en-US" sz="2400" dirty="0">
                        <a:solidFill>
                          <a:srgbClr val="002060"/>
                        </a:solidFill>
                      </a:endParaRPr>
                    </a:p>
                  </a:txBody>
                  <a:tcPr/>
                </a:tc>
                <a:tc>
                  <a:txBody>
                    <a:bodyPr/>
                    <a:lstStyle/>
                    <a:p>
                      <a:pPr algn="dist">
                        <a:buNone/>
                      </a:pPr>
                      <a:endParaRPr lang="zh-CN" altLang="en-US" sz="2400" dirty="0">
                        <a:solidFill>
                          <a:srgbClr val="002060"/>
                        </a:solidFill>
                        <a:sym typeface="+mn-ea"/>
                      </a:endParaRPr>
                    </a:p>
                  </a:txBody>
                  <a:tcPr/>
                </a:tc>
                <a:tc>
                  <a:txBody>
                    <a:bodyPr/>
                    <a:lstStyle/>
                    <a:p>
                      <a:pPr algn="dist">
                        <a:buNone/>
                      </a:pPr>
                      <a:endParaRPr lang="en-US" altLang="zh-CN" sz="2400" dirty="0">
                        <a:solidFill>
                          <a:srgbClr val="002060"/>
                        </a:solidFill>
                      </a:endParaRPr>
                    </a:p>
                  </a:txBody>
                  <a:tcPr/>
                </a:tc>
              </a:tr>
              <a:tr h="318912">
                <a:tc>
                  <a:txBody>
                    <a:bodyPr/>
                    <a:lstStyle/>
                    <a:p>
                      <a:pPr algn="dist">
                        <a:buNone/>
                      </a:pPr>
                      <a:endParaRPr lang="zh-CN" altLang="en-US" sz="2400">
                        <a:solidFill>
                          <a:srgbClr val="002060"/>
                        </a:solidFill>
                      </a:endParaRPr>
                    </a:p>
                  </a:txBody>
                  <a:tcPr/>
                </a:tc>
                <a:tc>
                  <a:txBody>
                    <a:bodyPr/>
                    <a:lstStyle/>
                    <a:p>
                      <a:pPr algn="dist">
                        <a:buNone/>
                      </a:pPr>
                      <a:endParaRPr lang="zh-CN" altLang="en-US" sz="2400" dirty="0">
                        <a:solidFill>
                          <a:srgbClr val="002060"/>
                        </a:solidFill>
                      </a:endParaRPr>
                    </a:p>
                  </a:txBody>
                  <a:tcPr/>
                </a:tc>
                <a:tc>
                  <a:txBody>
                    <a:bodyPr/>
                    <a:lstStyle/>
                    <a:p>
                      <a:pPr algn="dist">
                        <a:buNone/>
                      </a:pPr>
                      <a:endParaRPr lang="en-US" altLang="zh-CN" sz="2400" dirty="0">
                        <a:solidFill>
                          <a:srgbClr val="002060"/>
                        </a:solidFill>
                      </a:endParaRPr>
                    </a:p>
                  </a:txBody>
                  <a:tcPr/>
                </a:tc>
              </a:tr>
              <a:tr h="318912">
                <a:tc>
                  <a:txBody>
                    <a:bodyPr/>
                    <a:lstStyle/>
                    <a:p>
                      <a:pPr algn="dist">
                        <a:buNone/>
                      </a:pPr>
                      <a:endParaRPr lang="zh-CN" altLang="en-US" sz="2400">
                        <a:solidFill>
                          <a:srgbClr val="002060"/>
                        </a:solidFill>
                      </a:endParaRPr>
                    </a:p>
                  </a:txBody>
                  <a:tcPr/>
                </a:tc>
                <a:tc>
                  <a:txBody>
                    <a:bodyPr/>
                    <a:lstStyle/>
                    <a:p>
                      <a:pPr algn="dist">
                        <a:buNone/>
                      </a:pPr>
                      <a:endParaRPr lang="zh-CN" altLang="en-US" sz="2400">
                        <a:solidFill>
                          <a:srgbClr val="002060"/>
                        </a:solidFill>
                      </a:endParaRPr>
                    </a:p>
                  </a:txBody>
                  <a:tcPr/>
                </a:tc>
                <a:tc>
                  <a:txBody>
                    <a:bodyPr/>
                    <a:lstStyle/>
                    <a:p>
                      <a:pPr algn="dist">
                        <a:buNone/>
                      </a:pPr>
                      <a:endParaRPr lang="en-US" altLang="zh-CN" sz="2400" dirty="0">
                        <a:solidFill>
                          <a:srgbClr val="002060"/>
                        </a:solidFill>
                      </a:endParaRPr>
                    </a:p>
                  </a:txBody>
                  <a:tcPr/>
                </a:tc>
              </a:tr>
              <a:tr h="318912">
                <a:tc>
                  <a:txBody>
                    <a:bodyPr/>
                    <a:lstStyle/>
                    <a:p>
                      <a:pPr algn="dist">
                        <a:buNone/>
                      </a:pPr>
                      <a:r>
                        <a:rPr lang="zh-CN" altLang="en-US" sz="2400">
                          <a:solidFill>
                            <a:srgbClr val="002060"/>
                          </a:solidFill>
                        </a:rPr>
                        <a:t>总计</a:t>
                      </a:r>
                    </a:p>
                  </a:txBody>
                  <a:tcPr/>
                </a:tc>
                <a:tc>
                  <a:txBody>
                    <a:bodyPr/>
                    <a:lstStyle/>
                    <a:p>
                      <a:pPr algn="dist">
                        <a:buNone/>
                      </a:pPr>
                      <a:endParaRPr lang="zh-CN" altLang="en-US" sz="2400">
                        <a:solidFill>
                          <a:srgbClr val="002060"/>
                        </a:solidFill>
                      </a:endParaRPr>
                    </a:p>
                  </a:txBody>
                  <a:tcPr/>
                </a:tc>
                <a:tc>
                  <a:txBody>
                    <a:bodyPr/>
                    <a:lstStyle/>
                    <a:p>
                      <a:pPr algn="ctr">
                        <a:buNone/>
                      </a:pPr>
                      <a:r>
                        <a:rPr lang="en-US" altLang="zh-CN" sz="2400" dirty="0" smtClean="0">
                          <a:solidFill>
                            <a:srgbClr val="002060"/>
                          </a:solidFill>
                        </a:rPr>
                        <a:t>4</a:t>
                      </a:r>
                      <a:endParaRPr lang="en-US" altLang="zh-CN" sz="2400"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组合 7"/>
          <p:cNvGrpSpPr/>
          <p:nvPr/>
        </p:nvGrpSpPr>
        <p:grpSpPr>
          <a:xfrm>
            <a:off x="395537" y="1563638"/>
            <a:ext cx="2968757" cy="2088232"/>
            <a:chOff x="1267721" y="1427909"/>
            <a:chExt cx="2275566" cy="2088232"/>
          </a:xfrm>
        </p:grpSpPr>
        <p:sp>
          <p:nvSpPr>
            <p:cNvPr id="3" name="MH_Other_1"/>
            <p:cNvSpPr/>
            <p:nvPr>
              <p:custDataLst>
                <p:tags r:id="rId1"/>
              </p:custDataLst>
            </p:nvPr>
          </p:nvSpPr>
          <p:spPr>
            <a:xfrm>
              <a:off x="1566848" y="1507327"/>
              <a:ext cx="719138" cy="540544"/>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4" name="MH_Other_2"/>
            <p:cNvSpPr/>
            <p:nvPr>
              <p:custDataLst>
                <p:tags r:id="rId2"/>
              </p:custDataLst>
            </p:nvPr>
          </p:nvSpPr>
          <p:spPr>
            <a:xfrm>
              <a:off x="2062148" y="1820462"/>
              <a:ext cx="827088" cy="621506"/>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5" name="MH_Other_3"/>
            <p:cNvSpPr/>
            <p:nvPr>
              <p:custDataLst>
                <p:tags r:id="rId3"/>
              </p:custDataLst>
            </p:nvPr>
          </p:nvSpPr>
          <p:spPr>
            <a:xfrm>
              <a:off x="2714612" y="1928808"/>
              <a:ext cx="828675" cy="621506"/>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6" name="MH_Other_4"/>
            <p:cNvSpPr/>
            <p:nvPr>
              <p:custDataLst>
                <p:tags r:id="rId4"/>
              </p:custDataLst>
            </p:nvPr>
          </p:nvSpPr>
          <p:spPr>
            <a:xfrm>
              <a:off x="1697024" y="2328857"/>
              <a:ext cx="720725" cy="539354"/>
            </a:xfrm>
            <a:prstGeom prst="roundRect">
              <a:avLst/>
            </a:prstGeom>
            <a:noFill/>
            <a:ln w="76200" cap="flat" cmpd="sng" algn="ctr">
              <a:solidFill>
                <a:schemeClr val="accent1">
                  <a:lumMod val="40000"/>
                  <a:lumOff val="60000"/>
                </a:schemeClr>
              </a:solidFill>
              <a:prstDash val="solid"/>
            </a:ln>
            <a:effectLst/>
          </p:spPr>
          <p:txBody>
            <a:bodyPr anchor="ctr"/>
            <a:lstStyle/>
            <a:p>
              <a:pPr algn="ctr" eaLnBrk="1" fontAlgn="auto" hangingPunct="1">
                <a:spcBef>
                  <a:spcPts val="0"/>
                </a:spcBef>
                <a:spcAft>
                  <a:spcPts val="0"/>
                </a:spcAft>
                <a:defRPr/>
              </a:pPr>
              <a:endParaRPr lang="en-US" kern="0" dirty="0">
                <a:solidFill>
                  <a:sysClr val="window" lastClr="FFFFFF"/>
                </a:solidFill>
                <a:latin typeface="+mn-lt"/>
                <a:ea typeface="+mn-ea"/>
              </a:endParaRPr>
            </a:p>
          </p:txBody>
        </p:sp>
        <p:sp>
          <p:nvSpPr>
            <p:cNvPr id="7" name="MH_SubTitle_1"/>
            <p:cNvSpPr/>
            <p:nvPr>
              <p:custDataLst>
                <p:tags r:id="rId5"/>
              </p:custDataLst>
            </p:nvPr>
          </p:nvSpPr>
          <p:spPr>
            <a:xfrm>
              <a:off x="1267721" y="1427909"/>
              <a:ext cx="883112" cy="2088232"/>
            </a:xfrm>
            <a:prstGeom prst="roundRect">
              <a:avLst/>
            </a:prstGeom>
            <a:solidFill>
              <a:schemeClr val="accent1"/>
            </a:solidFill>
            <a:ln w="25400" cap="flat" cmpd="sng" algn="ctr">
              <a:solidFill>
                <a:srgbClr val="FFFFFF"/>
              </a:solidFill>
              <a:prstDash val="solid"/>
            </a:ln>
            <a:effectLst/>
          </p:spPr>
          <p:txBody>
            <a:bodyPr anchor="ctr">
              <a:normAutofit/>
            </a:bodyPr>
            <a:lstStyle/>
            <a:p>
              <a:pPr algn="ctr" eaLnBrk="1" fontAlgn="auto" hangingPunct="1">
                <a:lnSpc>
                  <a:spcPct val="130000"/>
                </a:lnSpc>
                <a:spcBef>
                  <a:spcPts val="0"/>
                </a:spcBef>
                <a:spcAft>
                  <a:spcPts val="0"/>
                </a:spcAft>
                <a:defRPr/>
              </a:pPr>
              <a:r>
                <a:rPr lang="zh-CN" altLang="en-US" sz="2400" b="1" kern="0" dirty="0" smtClean="0">
                  <a:solidFill>
                    <a:srgbClr val="FFFFFF"/>
                  </a:solidFill>
                  <a:latin typeface="+mj-ea"/>
                  <a:ea typeface="+mj-ea"/>
                </a:rPr>
                <a:t>教学内容</a:t>
              </a:r>
              <a:endParaRPr lang="en-US" altLang="zh-CN" sz="2400" b="1" kern="0" dirty="0">
                <a:solidFill>
                  <a:srgbClr val="FFFFFF"/>
                </a:solidFill>
                <a:latin typeface="+mj-ea"/>
                <a:ea typeface="+mj-ea"/>
              </a:endParaRPr>
            </a:p>
          </p:txBody>
        </p:sp>
      </p:grpSp>
      <p:graphicFrame>
        <p:nvGraphicFramePr>
          <p:cNvPr id="2" name="表格 1"/>
          <p:cNvGraphicFramePr/>
          <p:nvPr/>
        </p:nvGraphicFramePr>
        <p:xfrm>
          <a:off x="1619673" y="1412726"/>
          <a:ext cx="6624736" cy="2743200"/>
        </p:xfrm>
        <a:graphic>
          <a:graphicData uri="http://schemas.openxmlformats.org/drawingml/2006/table">
            <a:tbl>
              <a:tblPr firstRow="1" bandRow="1">
                <a:tableStyleId>{5C22544A-7EE6-4342-B048-85BDC9FD1C3A}</a:tableStyleId>
              </a:tblPr>
              <a:tblGrid>
                <a:gridCol w="946391"/>
                <a:gridCol w="4814248"/>
                <a:gridCol w="864097"/>
              </a:tblGrid>
              <a:tr h="407048">
                <a:tc>
                  <a:txBody>
                    <a:bodyPr/>
                    <a:lstStyle/>
                    <a:p>
                      <a:pPr algn="dist">
                        <a:buNone/>
                      </a:pPr>
                      <a:endParaRPr lang="zh-CN" altLang="en-US" sz="2400" dirty="0">
                        <a:solidFill>
                          <a:srgbClr val="002060"/>
                        </a:solidFill>
                      </a:endParaRPr>
                    </a:p>
                  </a:txBody>
                  <a:tcPr/>
                </a:tc>
                <a:tc>
                  <a:txBody>
                    <a:bodyPr/>
                    <a:lstStyle/>
                    <a:p>
                      <a:pPr marL="0" marR="0" indent="0" algn="ctr" defTabSz="514350" rtl="0" eaLnBrk="1" fontAlgn="auto" latinLnBrk="0" hangingPunct="1">
                        <a:lnSpc>
                          <a:spcPct val="100000"/>
                        </a:lnSpc>
                        <a:spcBef>
                          <a:spcPts val="0"/>
                        </a:spcBef>
                        <a:spcAft>
                          <a:spcPts val="0"/>
                        </a:spcAft>
                        <a:buClrTx/>
                        <a:buSzTx/>
                        <a:buFontTx/>
                        <a:buNone/>
                        <a:tabLst/>
                        <a:defRPr/>
                      </a:pPr>
                      <a:endParaRPr lang="zh-CN" altLang="zh-CN" sz="2400" b="0" kern="1200" dirty="0">
                        <a:solidFill>
                          <a:srgbClr val="002060"/>
                        </a:solidFill>
                        <a:latin typeface="+mn-lt"/>
                        <a:ea typeface="+mn-ea"/>
                        <a:cs typeface="+mn-cs"/>
                      </a:endParaRPr>
                    </a:p>
                  </a:txBody>
                  <a:tcPr/>
                </a:tc>
                <a:tc>
                  <a:txBody>
                    <a:bodyPr/>
                    <a:lstStyle/>
                    <a:p>
                      <a:pPr algn="dist">
                        <a:buNone/>
                      </a:pPr>
                      <a:endParaRPr lang="en-US" altLang="zh-CN" sz="2400" dirty="0">
                        <a:solidFill>
                          <a:srgbClr val="002060"/>
                        </a:solidFill>
                      </a:endParaRPr>
                    </a:p>
                  </a:txBody>
                  <a:tcPr/>
                </a:tc>
              </a:tr>
              <a:tr h="444513">
                <a:tc>
                  <a:txBody>
                    <a:bodyPr/>
                    <a:lstStyle/>
                    <a:p>
                      <a:pPr algn="dist">
                        <a:buNone/>
                      </a:pPr>
                      <a:r>
                        <a:rPr lang="en-US" altLang="zh-CN" sz="2400" dirty="0" smtClean="0">
                          <a:solidFill>
                            <a:srgbClr val="002060"/>
                          </a:solidFill>
                        </a:rPr>
                        <a:t>1</a:t>
                      </a:r>
                      <a:endParaRPr lang="zh-CN" altLang="en-US" sz="2400" dirty="0">
                        <a:solidFill>
                          <a:srgbClr val="002060"/>
                        </a:solidFill>
                      </a:endParaRPr>
                    </a:p>
                  </a:txBody>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lang="zh-CN" altLang="en-US" sz="2400" b="1" dirty="0" smtClean="0">
                          <a:solidFill>
                            <a:srgbClr val="002060"/>
                          </a:solidFill>
                          <a:latin typeface="仿宋" pitchFamily="49" charset="-122"/>
                          <a:ea typeface="仿宋" pitchFamily="49" charset="-122"/>
                        </a:rPr>
                        <a:t>习近平强军思想</a:t>
                      </a:r>
                      <a:endParaRPr lang="zh-CN" altLang="zh-CN" sz="2400" b="1" kern="1200" dirty="0">
                        <a:solidFill>
                          <a:srgbClr val="002060"/>
                        </a:solidFill>
                        <a:latin typeface="+mn-lt"/>
                        <a:ea typeface="+mn-ea"/>
                        <a:cs typeface="+mn-cs"/>
                      </a:endParaRPr>
                    </a:p>
                  </a:txBody>
                  <a:tcPr/>
                </a:tc>
                <a:tc>
                  <a:txBody>
                    <a:bodyPr/>
                    <a:lstStyle/>
                    <a:p>
                      <a:pPr algn="dist">
                        <a:buNone/>
                      </a:pPr>
                      <a:endParaRPr lang="en-US" altLang="zh-CN" sz="2400" dirty="0">
                        <a:solidFill>
                          <a:srgbClr val="002060"/>
                        </a:solidFill>
                      </a:endParaRPr>
                    </a:p>
                  </a:txBody>
                  <a:tcPr/>
                </a:tc>
              </a:tr>
              <a:tr h="444513">
                <a:tc>
                  <a:txBody>
                    <a:bodyPr/>
                    <a:lstStyle/>
                    <a:p>
                      <a:pPr algn="dist">
                        <a:buNone/>
                      </a:pPr>
                      <a:r>
                        <a:rPr lang="en-US" altLang="zh-CN" sz="2400" dirty="0" smtClean="0">
                          <a:solidFill>
                            <a:srgbClr val="002060"/>
                          </a:solidFill>
                        </a:rPr>
                        <a:t>2</a:t>
                      </a:r>
                      <a:endParaRPr lang="zh-CN" altLang="en-US" sz="2400" dirty="0">
                        <a:solidFill>
                          <a:srgbClr val="002060"/>
                        </a:solidFill>
                      </a:endParaRPr>
                    </a:p>
                  </a:txBody>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lang="zh-CN" altLang="en-US" sz="2400" b="1" dirty="0" smtClean="0">
                          <a:solidFill>
                            <a:srgbClr val="002060"/>
                          </a:solidFill>
                          <a:latin typeface="Arial" panose="020B0604020202020204" pitchFamily="34" charset="0"/>
                          <a:ea typeface="微软雅黑" panose="020B0503020204020204" pitchFamily="34" charset="-122"/>
                        </a:rPr>
                        <a:t>坚持党对军队的绝对领导</a:t>
                      </a:r>
                      <a:endParaRPr lang="zh-CN" altLang="en-US" sz="2400" b="1" dirty="0">
                        <a:solidFill>
                          <a:srgbClr val="002060"/>
                        </a:solidFill>
                        <a:sym typeface="+mn-ea"/>
                      </a:endParaRPr>
                    </a:p>
                  </a:txBody>
                  <a:tcPr/>
                </a:tc>
                <a:tc>
                  <a:txBody>
                    <a:bodyPr/>
                    <a:lstStyle/>
                    <a:p>
                      <a:pPr algn="dist">
                        <a:buNone/>
                      </a:pPr>
                      <a:endParaRPr lang="en-US" altLang="zh-CN" sz="2400" dirty="0">
                        <a:solidFill>
                          <a:srgbClr val="002060"/>
                        </a:solidFill>
                      </a:endParaRPr>
                    </a:p>
                  </a:txBody>
                  <a:tcPr/>
                </a:tc>
              </a:tr>
              <a:tr h="407048">
                <a:tc>
                  <a:txBody>
                    <a:bodyPr/>
                    <a:lstStyle/>
                    <a:p>
                      <a:pPr algn="dist">
                        <a:buNone/>
                      </a:pPr>
                      <a:r>
                        <a:rPr lang="en-US" altLang="zh-CN" sz="2400" dirty="0" smtClean="0">
                          <a:solidFill>
                            <a:srgbClr val="002060"/>
                          </a:solidFill>
                        </a:rPr>
                        <a:t>3</a:t>
                      </a:r>
                      <a:endParaRPr lang="zh-CN" altLang="en-US" sz="2400" dirty="0">
                        <a:solidFill>
                          <a:srgbClr val="002060"/>
                        </a:solidFill>
                      </a:endParaRPr>
                    </a:p>
                  </a:txBody>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lang="zh-CN" altLang="en-US" sz="2400" b="1" dirty="0" smtClean="0">
                          <a:solidFill>
                            <a:srgbClr val="002060"/>
                          </a:solidFill>
                          <a:latin typeface="Arial" panose="020B0604020202020204" pitchFamily="34" charset="0"/>
                          <a:ea typeface="微软雅黑" panose="020B0503020204020204" pitchFamily="34" charset="-122"/>
                        </a:rPr>
                        <a:t>建设一流军队</a:t>
                      </a:r>
                      <a:endParaRPr lang="zh-CN" altLang="en-US" sz="2400" b="1" dirty="0">
                        <a:solidFill>
                          <a:srgbClr val="002060"/>
                        </a:solidFill>
                      </a:endParaRPr>
                    </a:p>
                  </a:txBody>
                  <a:tcPr/>
                </a:tc>
                <a:tc>
                  <a:txBody>
                    <a:bodyPr/>
                    <a:lstStyle/>
                    <a:p>
                      <a:pPr algn="dist">
                        <a:buNone/>
                      </a:pPr>
                      <a:endParaRPr lang="en-US" altLang="zh-CN" sz="2400" dirty="0">
                        <a:solidFill>
                          <a:srgbClr val="002060"/>
                        </a:solidFill>
                      </a:endParaRPr>
                    </a:p>
                  </a:txBody>
                  <a:tcPr/>
                </a:tc>
              </a:tr>
              <a:tr h="444513">
                <a:tc>
                  <a:txBody>
                    <a:bodyPr/>
                    <a:lstStyle/>
                    <a:p>
                      <a:pPr algn="dist">
                        <a:buNone/>
                      </a:pPr>
                      <a:r>
                        <a:rPr lang="en-US" altLang="zh-CN" sz="2400" dirty="0" smtClean="0">
                          <a:solidFill>
                            <a:srgbClr val="002060"/>
                          </a:solidFill>
                        </a:rPr>
                        <a:t>4</a:t>
                      </a:r>
                      <a:endParaRPr lang="zh-CN" altLang="en-US" sz="2400" dirty="0">
                        <a:solidFill>
                          <a:srgbClr val="002060"/>
                        </a:solidFill>
                      </a:endParaRPr>
                    </a:p>
                  </a:txBody>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lang="zh-CN" altLang="en-US" sz="2400" b="1" dirty="0" smtClean="0">
                          <a:solidFill>
                            <a:srgbClr val="002060"/>
                          </a:solidFill>
                          <a:latin typeface="Arial" panose="020B0604020202020204" pitchFamily="34" charset="0"/>
                          <a:ea typeface="微软雅黑" panose="020B0503020204020204" pitchFamily="34" charset="-122"/>
                        </a:rPr>
                        <a:t>富国与强军相统一</a:t>
                      </a:r>
                      <a:endParaRPr lang="zh-CN" altLang="en-US" sz="2400" b="1" dirty="0">
                        <a:solidFill>
                          <a:srgbClr val="002060"/>
                        </a:solidFill>
                      </a:endParaRPr>
                    </a:p>
                  </a:txBody>
                  <a:tcPr/>
                </a:tc>
                <a:tc>
                  <a:txBody>
                    <a:bodyPr/>
                    <a:lstStyle/>
                    <a:p>
                      <a:pPr algn="dist">
                        <a:buNone/>
                      </a:pPr>
                      <a:endParaRPr lang="en-US" altLang="zh-CN" sz="2400" dirty="0">
                        <a:solidFill>
                          <a:srgbClr val="002060"/>
                        </a:solidFill>
                      </a:endParaRPr>
                    </a:p>
                  </a:txBody>
                  <a:tcPr/>
                </a:tc>
              </a:tr>
              <a:tr h="378296">
                <a:tc>
                  <a:txBody>
                    <a:bodyPr/>
                    <a:lstStyle/>
                    <a:p>
                      <a:pPr marL="0" marR="0" indent="0" algn="dist" defTabSz="514350" rtl="0" eaLnBrk="1" fontAlgn="auto" latinLnBrk="0" hangingPunct="1">
                        <a:lnSpc>
                          <a:spcPct val="100000"/>
                        </a:lnSpc>
                        <a:spcBef>
                          <a:spcPts val="0"/>
                        </a:spcBef>
                        <a:spcAft>
                          <a:spcPts val="0"/>
                        </a:spcAft>
                        <a:buClrTx/>
                        <a:buSzTx/>
                        <a:buFontTx/>
                        <a:buNone/>
                        <a:tabLst/>
                        <a:defRPr/>
                      </a:pPr>
                      <a:r>
                        <a:rPr lang="en-US" altLang="zh-CN" sz="2400" dirty="0" smtClean="0">
                          <a:solidFill>
                            <a:srgbClr val="002060"/>
                          </a:solidFill>
                        </a:rPr>
                        <a:t>5</a:t>
                      </a:r>
                      <a:endParaRPr lang="zh-CN" altLang="en-US" sz="2400" dirty="0">
                        <a:solidFill>
                          <a:srgbClr val="002060"/>
                        </a:solidFill>
                      </a:endParaRPr>
                    </a:p>
                  </a:txBody>
                  <a:tcPr/>
                </a:tc>
                <a:tc>
                  <a:txBody>
                    <a:bodyPr/>
                    <a:lstStyle/>
                    <a:p>
                      <a:pPr marL="0" marR="0" lvl="0" indent="0" algn="dist" defTabSz="514350" rtl="0" eaLnBrk="1" fontAlgn="auto" latinLnBrk="0" hangingPunct="1">
                        <a:lnSpc>
                          <a:spcPct val="100000"/>
                        </a:lnSpc>
                        <a:spcBef>
                          <a:spcPts val="0"/>
                        </a:spcBef>
                        <a:spcAft>
                          <a:spcPts val="0"/>
                        </a:spcAft>
                        <a:buClrTx/>
                        <a:buSzTx/>
                        <a:buFontTx/>
                        <a:buNone/>
                        <a:tabLst/>
                        <a:defRPr/>
                      </a:pPr>
                      <a:r>
                        <a:rPr lang="zh-CN" altLang="zh-CN" sz="2400" b="1" dirty="0" smtClean="0">
                          <a:solidFill>
                            <a:srgbClr val="002060"/>
                          </a:solidFill>
                        </a:rPr>
                        <a:t>加快形成军民融合深度发展格局</a:t>
                      </a:r>
                      <a:endParaRPr lang="zh-CN" altLang="en-US" sz="2400" b="1" dirty="0">
                        <a:solidFill>
                          <a:srgbClr val="002060"/>
                        </a:solidFill>
                      </a:endParaRPr>
                    </a:p>
                  </a:txBody>
                  <a:tcPr/>
                </a:tc>
                <a:tc>
                  <a:txBody>
                    <a:bodyPr/>
                    <a:lstStyle/>
                    <a:p>
                      <a:pPr algn="ctr">
                        <a:buNone/>
                      </a:pPr>
                      <a:endParaRPr lang="en-US" altLang="zh-CN" sz="2400" dirty="0">
                        <a:solidFill>
                          <a:srgbClr val="002060"/>
                        </a:solidFill>
                      </a:endParaRPr>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H_Picture_1"/>
          <p:cNvSpPr/>
          <p:nvPr>
            <p:custDataLst>
              <p:tags r:id="rId1"/>
            </p:custDataLst>
          </p:nvPr>
        </p:nvSpPr>
        <p:spPr>
          <a:xfrm>
            <a:off x="0" y="1643056"/>
            <a:ext cx="9144000" cy="2737242"/>
          </a:xfrm>
          <a:prstGeom prst="rect">
            <a:avLst/>
          </a:prstGeom>
          <a:blipFill dpi="0" rotWithShape="1">
            <a:blip r:embed="rId4" cstate="print"/>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4" name="MH_SubTitle_1"/>
          <p:cNvSpPr/>
          <p:nvPr>
            <p:custDataLst>
              <p:tags r:id="rId2"/>
            </p:custDataLst>
          </p:nvPr>
        </p:nvSpPr>
        <p:spPr>
          <a:xfrm>
            <a:off x="1123950" y="1357304"/>
            <a:ext cx="2705100" cy="3380184"/>
          </a:xfrm>
          <a:prstGeom prst="rect">
            <a:avLst/>
          </a:prstGeom>
          <a:solidFill>
            <a:srgbClr val="FFFFFF">
              <a:alpha val="66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normAutofit/>
          </a:bodyPr>
          <a:lstStyle/>
          <a:p>
            <a:pPr algn="ctr" eaLnBrk="1" fontAlgn="auto" hangingPunct="1">
              <a:lnSpc>
                <a:spcPct val="120000"/>
              </a:lnSpc>
              <a:spcBef>
                <a:spcPts val="0"/>
              </a:spcBef>
              <a:spcAft>
                <a:spcPts val="0"/>
              </a:spcAft>
              <a:defRPr/>
            </a:pPr>
            <a:r>
              <a:rPr lang="zh-CN" altLang="en-US" sz="4400" b="1" dirty="0" smtClean="0">
                <a:solidFill>
                  <a:schemeClr val="accent1">
                    <a:lumMod val="75000"/>
                  </a:schemeClr>
                </a:solidFill>
                <a:latin typeface="+mj-ea"/>
                <a:ea typeface="+mj-ea"/>
              </a:rPr>
              <a:t>教学过程</a:t>
            </a:r>
            <a:endParaRPr lang="en-US" altLang="zh-CN" sz="4400" b="1" dirty="0">
              <a:solidFill>
                <a:schemeClr val="accent1">
                  <a:lumMod val="75000"/>
                </a:schemeClr>
              </a:solidFill>
              <a:latin typeface="+mj-ea"/>
              <a:ea typeface="+mj-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214282" y="928676"/>
            <a:ext cx="1428760" cy="572464"/>
          </a:xfrm>
          <a:prstGeom prst="rect">
            <a:avLst/>
          </a:prstGeom>
          <a:noFill/>
          <a:ln w="19050">
            <a:noFill/>
          </a:ln>
        </p:spPr>
        <p:txBody>
          <a:bodyPr wrap="square" rtlCol="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lnSpc>
                <a:spcPct val="130000"/>
              </a:lnSpc>
            </a:pPr>
            <a:r>
              <a:rPr lang="zh-CN" altLang="en-US" sz="2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rial" panose="020B0604020202020204" pitchFamily="34" charset="0"/>
                <a:ea typeface="微软雅黑" panose="020B0503020204020204" pitchFamily="34" charset="-122"/>
              </a:rPr>
              <a:t>讲授新课</a:t>
            </a:r>
          </a:p>
        </p:txBody>
      </p:sp>
      <p:sp>
        <p:nvSpPr>
          <p:cNvPr id="3" name="Rectangle 3"/>
          <p:cNvSpPr>
            <a:spLocks noGrp="1"/>
          </p:cNvSpPr>
          <p:nvPr>
            <p:ph idx="1"/>
          </p:nvPr>
        </p:nvSpPr>
        <p:spPr>
          <a:xfrm>
            <a:off x="251520" y="1707654"/>
            <a:ext cx="8568952" cy="2698378"/>
          </a:xfrm>
          <a:ln>
            <a:solidFill>
              <a:srgbClr val="FFFF00">
                <a:alpha val="100000"/>
              </a:srgbClr>
            </a:solidFill>
            <a:miter lim="800000"/>
          </a:ln>
        </p:spPr>
        <p:txBody>
          <a:bodyPr vert="horz" wrap="square" lIns="68580" tIns="34290" rIns="68580" bIns="34290" anchor="t">
            <a:noAutofit/>
          </a:bodyPr>
          <a:lstStyle/>
          <a:p>
            <a:r>
              <a:rPr lang="zh-CN" altLang="zh-CN" sz="2400" b="1" dirty="0" smtClean="0"/>
              <a:t>一、习近平强军思想提出</a:t>
            </a:r>
          </a:p>
          <a:p>
            <a:r>
              <a:rPr lang="en-US" altLang="zh-CN" sz="2400" b="1" dirty="0" smtClean="0"/>
              <a:t>   </a:t>
            </a:r>
            <a:r>
              <a:rPr lang="zh-CN" altLang="zh-CN" sz="2400" b="1" dirty="0" smtClean="0"/>
              <a:t>党的十八大以来，习近平着眼坚持和发展中国特色社会主义、实现中华民族伟大复兴，立足国家安全和发展战略全局，围绕强军兴军作出一系列重要论述，提出一系列重大战略思想、重大理论观点、重大决策部署，形成了习近平强军思想。</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p:cNvSpPr>
          <p:nvPr>
            <p:ph idx="1"/>
          </p:nvPr>
        </p:nvSpPr>
        <p:spPr>
          <a:xfrm>
            <a:off x="323528" y="843558"/>
            <a:ext cx="8568952" cy="4299942"/>
          </a:xfrm>
          <a:ln>
            <a:solidFill>
              <a:srgbClr val="FFFF00">
                <a:alpha val="100000"/>
              </a:srgbClr>
            </a:solidFill>
            <a:miter lim="800000"/>
          </a:ln>
        </p:spPr>
        <p:txBody>
          <a:bodyPr vert="horz" wrap="square" lIns="68580" tIns="34290" rIns="68580" bIns="34290" anchor="t">
            <a:noAutofit/>
          </a:bodyPr>
          <a:lstStyle/>
          <a:p>
            <a:r>
              <a:rPr lang="zh-CN" altLang="en-US" sz="2400" b="1" dirty="0" smtClean="0"/>
              <a:t>二</a:t>
            </a:r>
            <a:r>
              <a:rPr lang="zh-CN" altLang="zh-CN" sz="2400" b="1" dirty="0" smtClean="0"/>
              <a:t>、习近平强军思想</a:t>
            </a:r>
          </a:p>
          <a:p>
            <a:r>
              <a:rPr lang="zh-CN" altLang="zh-CN" sz="2000" b="1" dirty="0" smtClean="0"/>
              <a:t>习近平强军思想深刻回答了“新时代建设一支什么样的强大人民军队、怎样建设强大人民军队”的时代课题，其主要内容有：</a:t>
            </a:r>
          </a:p>
          <a:p>
            <a:r>
              <a:rPr lang="zh-CN" altLang="zh-CN" sz="2000" b="1" dirty="0" smtClean="0"/>
              <a:t>一是强国必须强军，巩固国防和强大人民军队是实现中华民族伟大复兴的战略支撑，必须努力建设与我国国际地位相称、与国家安全和发展利益相适应的巩固国防和强大军队。</a:t>
            </a:r>
          </a:p>
          <a:p>
            <a:r>
              <a:rPr lang="zh-CN" altLang="zh-CN" sz="2000" b="1" dirty="0" smtClean="0"/>
              <a:t>二是党在新时代的强军目标是建设一支听党指挥、能打胜仗、作风优良的人民军队，必须同国家现代化进程相一致，全面建设世界一流军队。</a:t>
            </a:r>
          </a:p>
          <a:p>
            <a:r>
              <a:rPr lang="zh-CN" altLang="zh-CN" sz="2000" b="1" dirty="0" smtClean="0"/>
              <a:t>三是党对军队的绝对领导是人民军队建军之本、强军之魂，必须全面贯彻党领导军队的一系列根本原则和制度，确保部队绝对忠诚、绝对纯洁、绝对可靠。</a:t>
            </a:r>
            <a:endParaRPr lang="zh-CN" altLang="zh-CN" sz="2000" b="1"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000" b="1" dirty="0" smtClean="0">
                <a:solidFill>
                  <a:srgbClr val="C00000"/>
                </a:solidFill>
              </a:rPr>
              <a:t>四是军队是要准备打仗的，必须聚焦能打仗、打胜仗，创新发展军事战略指导，构建中国特色现代作战体系，全面提高新时代备战打仗能力，有效塑造态势、管控危机、遏制战争、打赢战争。</a:t>
            </a:r>
          </a:p>
          <a:p>
            <a:r>
              <a:rPr lang="zh-CN" altLang="zh-CN" sz="2000" b="1" dirty="0" smtClean="0">
                <a:solidFill>
                  <a:srgbClr val="C00000"/>
                </a:solidFill>
              </a:rPr>
              <a:t>五是作风优良是我军鲜明特色和政治优势，必须加强作风建设、纪律建设，坚定不移正风肃纪、反腐惩恶，大力弘扬我党我军光荣传统和优良作风，永葆人民军队性质、宗旨、本色。</a:t>
            </a:r>
          </a:p>
          <a:p>
            <a:r>
              <a:rPr lang="zh-CN" altLang="zh-CN" sz="2000" b="1" dirty="0" smtClean="0">
                <a:solidFill>
                  <a:srgbClr val="C00000"/>
                </a:solidFill>
              </a:rPr>
              <a:t>六是推进强军事业必须坚持政治建军、改革强军、科技兴军、依法治军，更加注重聚焦实战、更加注重创新驱动、更加注重体系建设、更加注重集约高效、更加注重军民融合，全面提高革命化现代化正规化水平。</a:t>
            </a:r>
          </a:p>
          <a:p>
            <a:endParaRPr lang="zh-CN" alt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903770"/>
            <a:ext cx="8784976" cy="3863495"/>
          </a:xfrm>
        </p:spPr>
        <p:txBody>
          <a:bodyPr>
            <a:normAutofit/>
          </a:bodyPr>
          <a:lstStyle/>
          <a:p>
            <a:r>
              <a:rPr lang="zh-CN" altLang="zh-CN" sz="2000" b="1" dirty="0" smtClean="0">
                <a:solidFill>
                  <a:srgbClr val="C00000"/>
                </a:solidFill>
              </a:rPr>
              <a:t>七是改革是强军的必由之路，必须推进军队组织形态现代化，构建中国特色现代军事力量体系，完善中国特色社会主义军事制度。</a:t>
            </a:r>
          </a:p>
          <a:p>
            <a:r>
              <a:rPr lang="zh-CN" altLang="zh-CN" sz="2000" b="1" dirty="0" smtClean="0">
                <a:solidFill>
                  <a:srgbClr val="C00000"/>
                </a:solidFill>
              </a:rPr>
              <a:t>八是创新是引领发展的第一动力，必须坚持向科技创新要战斗力，统筹推进军事理论、技术、组织、管理、文化等各方面创新，建设创新型人民军队。</a:t>
            </a:r>
          </a:p>
          <a:p>
            <a:r>
              <a:rPr lang="zh-CN" altLang="zh-CN" sz="2000" b="1" dirty="0" smtClean="0">
                <a:solidFill>
                  <a:srgbClr val="C00000"/>
                </a:solidFill>
              </a:rPr>
              <a:t>九是现代化军队必须构建中国特色军事法治体系，推进治军方式根本性变革，提高国防和军队建设法治化水平。</a:t>
            </a:r>
          </a:p>
          <a:p>
            <a:r>
              <a:rPr lang="zh-CN" altLang="zh-CN" sz="2000" b="1" dirty="0" smtClean="0">
                <a:solidFill>
                  <a:srgbClr val="C00000"/>
                </a:solidFill>
              </a:rPr>
              <a:t>十是军民融合发展是兴国之举、强军之策，必须坚持发展和安全兼顾、富国和强军统一，形成全要素、多领域、高效益军民融合深度发展格局，构建一体化的国家战略体系和能力</a:t>
            </a:r>
            <a:endParaRPr lang="zh-CN" altLang="en-US" sz="2000" b="1" dirty="0">
              <a:solidFill>
                <a:srgbClr val="C000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800" b="1" dirty="0" smtClean="0"/>
              <a:t>三、习近平强军思想的意义</a:t>
            </a:r>
            <a:endParaRPr lang="zh-CN" altLang="zh-CN" sz="2800" dirty="0" smtClean="0"/>
          </a:p>
          <a:p>
            <a:r>
              <a:rPr lang="en-US" altLang="zh-CN" sz="2400" dirty="0" smtClean="0">
                <a:solidFill>
                  <a:srgbClr val="C00000"/>
                </a:solidFill>
              </a:rPr>
              <a:t>     </a:t>
            </a:r>
            <a:r>
              <a:rPr lang="zh-CN" altLang="zh-CN" sz="2400" dirty="0" smtClean="0">
                <a:solidFill>
                  <a:srgbClr val="C00000"/>
                </a:solidFill>
              </a:rPr>
              <a:t>习</a:t>
            </a:r>
            <a:r>
              <a:rPr lang="zh-CN" altLang="zh-CN" sz="2400" dirty="0" smtClean="0">
                <a:solidFill>
                  <a:srgbClr val="C00000"/>
                </a:solidFill>
              </a:rPr>
              <a:t>近平强军思想，是习近平新时代中国特色社会主义思想的重要组成部分，开拓了马克思主义军事理论和当代中国军事实践发展新境界，标志着党的军事指导理论的与时俱进。党的十八大以来，人民军队实现了政治生态重塑、组织形态重塑、力量体系重塑、作风形象重塑，在中国特色强军之路上迈出了坚定步伐。取得这一切变革和成就。</a:t>
            </a:r>
            <a:endParaRPr lang="zh-CN" altLang="zh-CN" sz="2400" dirty="0">
              <a:solidFill>
                <a:srgbClr val="C00000"/>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20000"/>
          </a:bodyPr>
          <a:lstStyle/>
          <a:p>
            <a:r>
              <a:rPr lang="zh-CN" altLang="zh-CN" sz="2400" b="1" dirty="0" smtClean="0"/>
              <a:t>四、坚持党对人民军队的绝对领导</a:t>
            </a:r>
            <a:endParaRPr lang="zh-CN" altLang="zh-CN" sz="2400" dirty="0" smtClean="0"/>
          </a:p>
          <a:p>
            <a:r>
              <a:rPr lang="zh-CN" altLang="zh-CN" sz="2200" dirty="0" smtClean="0"/>
              <a:t>党对军队的绝对领导是中国特色社会主义的本质特征，是党和国家的重要政治优势。推进强军事业，必须毫不动摇坚持党对军队的绝对领导，确保人民军队永远跟党走。</a:t>
            </a:r>
          </a:p>
          <a:p>
            <a:r>
              <a:rPr lang="en-US" altLang="zh-CN" sz="2200" dirty="0" smtClean="0"/>
              <a:t>  </a:t>
            </a:r>
            <a:r>
              <a:rPr lang="zh-CN" altLang="zh-CN" sz="2200" dirty="0" smtClean="0"/>
              <a:t>党</a:t>
            </a:r>
            <a:r>
              <a:rPr lang="zh-CN" altLang="zh-CN" sz="2200" dirty="0" smtClean="0"/>
              <a:t>的领导是人民军队战无不胜的根本保证。毛泽东曾经指出：“我们的原则是党指挥枪，而决不容许枪指挥党。”历史告诉我们，党指挥枪是保持人民军队本质和宗旨的根本保障，这是我们党在血与火的斗争中得出的颠扑不破的真理。</a:t>
            </a:r>
          </a:p>
          <a:p>
            <a:r>
              <a:rPr lang="zh-CN" altLang="zh-CN" sz="2200" dirty="0" smtClean="0"/>
              <a:t>党对军队的绝对领导，其基本内容是：军队必须完全地无条件地置于中国共产党的领导之下，在思想上政治上行动上始终与党中央、中央军委保持高度一致，坚决维护党中央、中央军委权威，任何时候任何情况下都坚决听从党中央、中央军委指挥</a:t>
            </a:r>
            <a:r>
              <a:rPr lang="zh-CN" altLang="zh-CN" dirty="0" smtClean="0"/>
              <a:t>。</a:t>
            </a:r>
            <a:endParaRPr lang="zh-CN" altLang="zh-CN"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图片 8" descr="QQ截图20170819173341_副本.png"/>
          <p:cNvPicPr>
            <a:picLocks noChangeAspect="1"/>
          </p:cNvPicPr>
          <p:nvPr/>
        </p:nvPicPr>
        <p:blipFill>
          <a:blip r:embed="rId3" cstate="print"/>
          <a:stretch>
            <a:fillRect/>
          </a:stretch>
        </p:blipFill>
        <p:spPr>
          <a:xfrm>
            <a:off x="0" y="0"/>
            <a:ext cx="9144000" cy="5154930"/>
          </a:xfrm>
          <a:prstGeom prst="rect">
            <a:avLst/>
          </a:prstGeom>
        </p:spPr>
      </p:pic>
      <p:sp>
        <p:nvSpPr>
          <p:cNvPr id="17" name="矩形 16"/>
          <p:cNvSpPr/>
          <p:nvPr/>
        </p:nvSpPr>
        <p:spPr>
          <a:xfrm>
            <a:off x="827584" y="1563638"/>
            <a:ext cx="6885799" cy="1920526"/>
          </a:xfrm>
          <a:prstGeom prst="rect">
            <a:avLst/>
          </a:prstGeom>
        </p:spPr>
        <p:txBody>
          <a:bodyPr wrap="square">
            <a:spAutoFit/>
          </a:bodyPr>
          <a:lstStyle/>
          <a:p>
            <a:pPr algn="ctr">
              <a:lnSpc>
                <a:spcPct val="130000"/>
              </a:lnSpc>
            </a:pPr>
            <a:r>
              <a:rPr lang="zh-CN" altLang="en-US" sz="3600" b="1" dirty="0" smtClean="0">
                <a:solidFill>
                  <a:schemeClr val="bg1"/>
                </a:solidFill>
                <a:latin typeface="黑体" pitchFamily="49" charset="-122"/>
                <a:ea typeface="黑体" pitchFamily="49" charset="-122"/>
              </a:rPr>
              <a:t>第十二章   </a:t>
            </a:r>
            <a:endParaRPr lang="en-US" altLang="zh-CN" sz="3600" b="1" dirty="0" smtClean="0">
              <a:solidFill>
                <a:schemeClr val="bg1"/>
              </a:solidFill>
              <a:latin typeface="黑体" pitchFamily="49" charset="-122"/>
              <a:ea typeface="黑体" pitchFamily="49" charset="-122"/>
            </a:endParaRPr>
          </a:p>
          <a:p>
            <a:r>
              <a:rPr lang="zh-CN" altLang="zh-CN" sz="3600" b="1" dirty="0" smtClean="0">
                <a:solidFill>
                  <a:schemeClr val="bg1"/>
                </a:solidFill>
                <a:latin typeface="黑体" pitchFamily="49" charset="-122"/>
                <a:ea typeface="黑体" pitchFamily="49" charset="-122"/>
              </a:rPr>
              <a:t>全面推进国防和</a:t>
            </a:r>
            <a:endParaRPr lang="en-US" altLang="zh-CN" sz="3600" b="1" dirty="0" smtClean="0">
              <a:solidFill>
                <a:schemeClr val="bg1"/>
              </a:solidFill>
              <a:latin typeface="黑体" pitchFamily="49" charset="-122"/>
              <a:ea typeface="黑体" pitchFamily="49" charset="-122"/>
            </a:endParaRPr>
          </a:p>
          <a:p>
            <a:r>
              <a:rPr lang="en-US" altLang="zh-CN" sz="3600" b="1" dirty="0" smtClean="0">
                <a:solidFill>
                  <a:schemeClr val="bg1"/>
                </a:solidFill>
                <a:latin typeface="黑体" pitchFamily="49" charset="-122"/>
                <a:ea typeface="黑体" pitchFamily="49" charset="-122"/>
              </a:rPr>
              <a:t>            </a:t>
            </a:r>
            <a:r>
              <a:rPr lang="zh-CN" altLang="zh-CN" sz="3600" b="1" dirty="0" smtClean="0">
                <a:solidFill>
                  <a:schemeClr val="bg1"/>
                </a:solidFill>
                <a:latin typeface="黑体" pitchFamily="49" charset="-122"/>
                <a:ea typeface="黑体" pitchFamily="49" charset="-122"/>
              </a:rPr>
              <a:t>军队现代化</a:t>
            </a:r>
            <a:endParaRPr lang="zh-CN" altLang="zh-CN" sz="3600" b="1" dirty="0">
              <a:solidFill>
                <a:schemeClr val="bg1"/>
              </a:solidFill>
              <a:latin typeface="黑体" pitchFamily="49" charset="-122"/>
              <a:ea typeface="黑体" pitchFamily="49" charset="-122"/>
            </a:endParaRPr>
          </a:p>
        </p:txBody>
      </p:sp>
    </p:spTree>
    <p:custDataLst>
      <p:tags r:id="rId1"/>
    </p:custData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en-US" altLang="zh-CN" dirty="0" smtClean="0"/>
              <a:t>   </a:t>
            </a:r>
            <a:r>
              <a:rPr lang="zh-CN" altLang="zh-CN" sz="2400" dirty="0" smtClean="0"/>
              <a:t>坚</a:t>
            </a:r>
            <a:r>
              <a:rPr lang="zh-CN" altLang="zh-CN" sz="2400" dirty="0" smtClean="0"/>
              <a:t>持党对军队绝对领导不是抽象的原则要求，而是有一整套制度作保证的。这些制度主要包括：军队最高领导权和指挥权属于党中央和中央军委，军委实行主席负责制；实行党委制、政治委员制、政治机关制；实行党委统一的集体领导下的首长分工负责制；实行支部建在连上。</a:t>
            </a:r>
          </a:p>
          <a:p>
            <a:r>
              <a:rPr lang="zh-CN" altLang="zh-CN" sz="2400" dirty="0" smtClean="0"/>
              <a:t>坚持党对军队的绝对领导，把党指挥枪的原则落到实处。第一，不折不扣落实好党领导军队的一整套制度。</a:t>
            </a:r>
            <a:r>
              <a:rPr lang="en-US" altLang="zh-CN" sz="2400" dirty="0" smtClean="0"/>
              <a:t>    </a:t>
            </a:r>
            <a:endParaRPr lang="zh-CN" altLang="zh-CN" sz="2400" dirty="0" smtClean="0"/>
          </a:p>
          <a:p>
            <a:endParaRPr lang="zh-CN" altLang="en-US" dirty="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323528" y="903770"/>
            <a:ext cx="8640960" cy="4116252"/>
          </a:xfrm>
        </p:spPr>
        <p:txBody>
          <a:bodyPr>
            <a:normAutofit lnSpcReduction="10000"/>
          </a:bodyPr>
          <a:lstStyle/>
          <a:p>
            <a:r>
              <a:rPr lang="zh-CN" altLang="zh-CN" sz="2400" dirty="0" smtClean="0">
                <a:solidFill>
                  <a:srgbClr val="C00000"/>
                </a:solidFill>
              </a:rPr>
              <a:t>第</a:t>
            </a:r>
            <a:r>
              <a:rPr lang="zh-CN" altLang="zh-CN" sz="2400" dirty="0" smtClean="0">
                <a:solidFill>
                  <a:srgbClr val="C00000"/>
                </a:solidFill>
              </a:rPr>
              <a:t>二，坚持五湖四海、任人唯贤，坚持德才兼备、以德为先，坚持对党忠诚、善谋打仗、敢于担当、实绩突出、清正廉洁的军队好干部标准，完善干部选拔任用机制，增强选人用人的科学性、准确性、公信度，确保枪杆子始终掌握在忠于党的可靠的人手中。</a:t>
            </a:r>
          </a:p>
          <a:p>
            <a:r>
              <a:rPr lang="zh-CN" altLang="zh-CN" sz="2400" dirty="0" smtClean="0">
                <a:solidFill>
                  <a:srgbClr val="C00000"/>
                </a:solidFill>
              </a:rPr>
              <a:t>第三，严守政治纪律和政治规矩，加大从严治党、从严治军力度，强化政治意识、大局意识、核心意识、看齐意识，防止和反对政治上的自由主义，确保全军官兵始终在政治立场、政治方向、政治原则、政治道路上与党中央、中央军委保持高度一致，一切行动听从党中央、中央军委指挥</a:t>
            </a:r>
            <a:r>
              <a:rPr lang="zh-CN" altLang="zh-CN" sz="2400" dirty="0" smtClean="0"/>
              <a:t>。</a:t>
            </a:r>
          </a:p>
          <a:p>
            <a:endParaRPr lang="zh-CN" altLang="en-US" dirty="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en-US" sz="2400" b="1" dirty="0" smtClean="0"/>
              <a:t>五</a:t>
            </a:r>
            <a:r>
              <a:rPr lang="zh-CN" altLang="zh-CN" sz="2400" b="1" dirty="0" smtClean="0"/>
              <a:t>、</a:t>
            </a:r>
            <a:r>
              <a:rPr lang="zh-CN" altLang="zh-CN" sz="2400" b="1" dirty="0" smtClean="0"/>
              <a:t>建设世界一流军队</a:t>
            </a:r>
            <a:endParaRPr lang="zh-CN" altLang="zh-CN" sz="2400" dirty="0" smtClean="0"/>
          </a:p>
          <a:p>
            <a:r>
              <a:rPr lang="en-US" altLang="zh-CN" sz="2400" dirty="0" smtClean="0"/>
              <a:t>  </a:t>
            </a:r>
            <a:r>
              <a:rPr lang="zh-CN" altLang="zh-CN" sz="2400" dirty="0" smtClean="0"/>
              <a:t>习</a:t>
            </a:r>
            <a:r>
              <a:rPr lang="zh-CN" altLang="zh-CN" sz="2400" dirty="0" smtClean="0"/>
              <a:t>近平指出：“中华民族实现伟大复兴，中国人民实现更加美好生活，必须加快把人民军队建设成为世界一流军队。”党的十九大对全面推进国防和军队现代化作出新的战略安排：到</a:t>
            </a:r>
            <a:r>
              <a:rPr lang="en-US" altLang="zh-CN" sz="2400" dirty="0" smtClean="0"/>
              <a:t>2020</a:t>
            </a:r>
            <a:r>
              <a:rPr lang="zh-CN" altLang="zh-CN" sz="2400" dirty="0" smtClean="0"/>
              <a:t>年，国防和军队建设要基本实现机械化，信息化建设取得重大进展，战略能力有大的提升；到</a:t>
            </a:r>
            <a:r>
              <a:rPr lang="en-US" altLang="zh-CN" sz="2400" dirty="0" smtClean="0"/>
              <a:t>2035</a:t>
            </a:r>
            <a:r>
              <a:rPr lang="zh-CN" altLang="zh-CN" sz="2400" dirty="0" smtClean="0"/>
              <a:t>年，基本实现国防和军队现代化；到本世纪中叶，把人民军队全面建成世界一流军队。这一部署，绘就了建设强大人民军队的路线图、时间表。</a:t>
            </a:r>
          </a:p>
          <a:p>
            <a:endParaRPr lang="zh-CN" altLang="en-US" dirty="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a:bodyPr>
          <a:lstStyle/>
          <a:p>
            <a:r>
              <a:rPr lang="zh-CN" altLang="zh-CN" sz="2800" dirty="0" smtClean="0"/>
              <a:t>（</a:t>
            </a:r>
            <a:r>
              <a:rPr lang="en-US" altLang="zh-CN" sz="2800" dirty="0" smtClean="0"/>
              <a:t>1</a:t>
            </a:r>
            <a:r>
              <a:rPr lang="zh-CN" altLang="zh-CN" sz="2800" dirty="0" smtClean="0"/>
              <a:t>）牢固树立战斗力这个唯一的根本标准</a:t>
            </a:r>
          </a:p>
          <a:p>
            <a:r>
              <a:rPr lang="zh-CN" altLang="zh-CN" sz="2800" dirty="0" smtClean="0"/>
              <a:t>（</a:t>
            </a:r>
            <a:r>
              <a:rPr lang="en-US" altLang="zh-CN" sz="2800" dirty="0" smtClean="0"/>
              <a:t>2</a:t>
            </a:r>
            <a:r>
              <a:rPr lang="zh-CN" altLang="zh-CN" sz="2800" dirty="0" smtClean="0"/>
              <a:t>）坚持政治建军、改革强军、科技兴军、依</a:t>
            </a:r>
            <a:r>
              <a:rPr lang="zh-CN" altLang="zh-CN" sz="2800" dirty="0" smtClean="0"/>
              <a:t>法</a:t>
            </a:r>
            <a:r>
              <a:rPr lang="en-US" altLang="zh-CN" sz="2800" dirty="0" smtClean="0"/>
              <a:t>    </a:t>
            </a:r>
          </a:p>
          <a:p>
            <a:pPr>
              <a:buNone/>
            </a:pPr>
            <a:r>
              <a:rPr lang="en-US" altLang="zh-CN" sz="2800" dirty="0" smtClean="0"/>
              <a:t>          </a:t>
            </a:r>
            <a:r>
              <a:rPr lang="zh-CN" altLang="zh-CN" sz="2800" dirty="0" smtClean="0"/>
              <a:t>治</a:t>
            </a:r>
            <a:r>
              <a:rPr lang="zh-CN" altLang="zh-CN" sz="2800" dirty="0" smtClean="0"/>
              <a:t>军</a:t>
            </a:r>
          </a:p>
          <a:p>
            <a:r>
              <a:rPr lang="zh-CN" altLang="zh-CN" sz="2800" dirty="0" smtClean="0"/>
              <a:t>（</a:t>
            </a:r>
            <a:r>
              <a:rPr lang="en-US" altLang="zh-CN" sz="2800" dirty="0" smtClean="0"/>
              <a:t>3</a:t>
            </a:r>
            <a:r>
              <a:rPr lang="zh-CN" altLang="zh-CN" sz="2800" dirty="0" smtClean="0"/>
              <a:t>）构建中国特色现代军事力量体系 </a:t>
            </a:r>
          </a:p>
          <a:p>
            <a:r>
              <a:rPr lang="zh-CN" altLang="zh-CN" sz="2800" dirty="0" smtClean="0"/>
              <a:t>（</a:t>
            </a:r>
            <a:r>
              <a:rPr lang="en-US" altLang="zh-CN" sz="2800" dirty="0" smtClean="0"/>
              <a:t>4</a:t>
            </a:r>
            <a:r>
              <a:rPr lang="zh-CN" altLang="zh-CN" sz="2800" dirty="0" smtClean="0"/>
              <a:t>）深入推进练兵备战</a:t>
            </a:r>
            <a:r>
              <a:rPr lang="zh-CN" altLang="zh-CN" sz="2800" dirty="0" smtClean="0"/>
              <a:t>。</a:t>
            </a:r>
            <a:endParaRPr lang="zh-CN" altLang="zh-CN" sz="2800" dirty="0" smtClean="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lnSpcReduction="10000"/>
          </a:bodyPr>
          <a:lstStyle/>
          <a:p>
            <a:r>
              <a:rPr lang="zh-CN" altLang="en-US" sz="2400" b="1" dirty="0" smtClean="0">
                <a:solidFill>
                  <a:srgbClr val="C00000"/>
                </a:solidFill>
              </a:rPr>
              <a:t>六</a:t>
            </a:r>
            <a:r>
              <a:rPr lang="zh-CN" altLang="zh-CN" sz="2400" b="1" dirty="0" smtClean="0">
                <a:solidFill>
                  <a:srgbClr val="C00000"/>
                </a:solidFill>
              </a:rPr>
              <a:t>、</a:t>
            </a:r>
            <a:r>
              <a:rPr lang="zh-CN" altLang="zh-CN" sz="2400" b="1" dirty="0" smtClean="0">
                <a:solidFill>
                  <a:srgbClr val="C00000"/>
                </a:solidFill>
              </a:rPr>
              <a:t>坚持富国和强军相统一</a:t>
            </a:r>
            <a:endParaRPr lang="zh-CN" altLang="zh-CN" sz="2400" dirty="0" smtClean="0">
              <a:solidFill>
                <a:srgbClr val="C00000"/>
              </a:solidFill>
            </a:endParaRPr>
          </a:p>
          <a:p>
            <a:r>
              <a:rPr lang="zh-CN" altLang="zh-CN" sz="2400" dirty="0" smtClean="0">
                <a:solidFill>
                  <a:srgbClr val="C00000"/>
                </a:solidFill>
              </a:rPr>
              <a:t>坚持富国和强军相统一是我们党的一贯主张。毛泽东提出：“中国必须建立强大的国防军，必须建立强大的经济力量，这是两件大事。”坚持富国和强军相统一是经济建设和国防建设协调发展规律的内在要求。</a:t>
            </a:r>
          </a:p>
          <a:p>
            <a:r>
              <a:rPr lang="zh-CN" altLang="zh-CN" sz="2400" dirty="0" smtClean="0">
                <a:solidFill>
                  <a:srgbClr val="C00000"/>
                </a:solidFill>
              </a:rPr>
              <a:t>走军民融合式发展路子，是实现富国和强军统一的重要途径</a:t>
            </a:r>
            <a:r>
              <a:rPr lang="zh-CN" altLang="zh-CN" sz="2400" dirty="0" smtClean="0">
                <a:solidFill>
                  <a:srgbClr val="C00000"/>
                </a:solidFill>
              </a:rPr>
              <a:t>。</a:t>
            </a:r>
            <a:r>
              <a:rPr lang="zh-CN" altLang="zh-CN" sz="2400" dirty="0" smtClean="0">
                <a:solidFill>
                  <a:srgbClr val="C00000"/>
                </a:solidFill>
              </a:rPr>
              <a:t>融合的步子越快，就越能赢得发展先机；融合的程度越深，就越能增加获胜把握。坚持军民融合式发展，既是兴国之举又是强军之策。</a:t>
            </a:r>
          </a:p>
          <a:p>
            <a:endParaRPr lang="zh-CN" altLang="en-US" sz="2400" dirty="0" smtClean="0">
              <a:solidFill>
                <a:srgbClr val="C00000"/>
              </a:solidFill>
            </a:endParaRPr>
          </a:p>
          <a:p>
            <a:endParaRPr lang="zh-CN" altLang="en-US"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903770"/>
            <a:ext cx="8432554" cy="3863495"/>
          </a:xfrm>
        </p:spPr>
        <p:txBody>
          <a:bodyPr>
            <a:normAutofit lnSpcReduction="10000"/>
          </a:bodyPr>
          <a:lstStyle/>
          <a:p>
            <a:r>
              <a:rPr lang="en-US" altLang="zh-CN" sz="2400" b="1" dirty="0" smtClean="0">
                <a:solidFill>
                  <a:srgbClr val="C00000"/>
                </a:solidFill>
              </a:rPr>
              <a:t> </a:t>
            </a:r>
            <a:r>
              <a:rPr lang="zh-CN" altLang="en-US" sz="2400" b="1" dirty="0" smtClean="0">
                <a:solidFill>
                  <a:srgbClr val="C00000"/>
                </a:solidFill>
              </a:rPr>
              <a:t>七</a:t>
            </a:r>
            <a:r>
              <a:rPr lang="zh-CN" altLang="zh-CN" sz="2400" b="1" dirty="0" smtClean="0">
                <a:solidFill>
                  <a:srgbClr val="C00000"/>
                </a:solidFill>
              </a:rPr>
              <a:t>、加快形成军民融合深度发展格局</a:t>
            </a:r>
            <a:endParaRPr lang="zh-CN" altLang="zh-CN" sz="2400" dirty="0" smtClean="0">
              <a:solidFill>
                <a:srgbClr val="C00000"/>
              </a:solidFill>
            </a:endParaRPr>
          </a:p>
          <a:p>
            <a:r>
              <a:rPr lang="en-US" altLang="zh-CN" sz="2000" b="1" dirty="0" smtClean="0">
                <a:solidFill>
                  <a:srgbClr val="002060"/>
                </a:solidFill>
              </a:rPr>
              <a:t>1</a:t>
            </a:r>
            <a:r>
              <a:rPr lang="zh-CN" altLang="zh-CN" sz="2000" b="1" dirty="0" smtClean="0">
                <a:solidFill>
                  <a:srgbClr val="002060"/>
                </a:solidFill>
              </a:rPr>
              <a:t>、军民融合就是把国防和军队现代化建设深深融入经济社会发展体系之中，全面推进经济、科技、教育、人才等各个领域的军民融合，在更广范围、更高层次、更深程度上把国防和军队现代化建设与经济社会发展结合起来，为实现国防和军队现代化提供丰厚的资源和可持续发展的后劲。</a:t>
            </a:r>
            <a:endParaRPr lang="zh-CN" altLang="zh-CN" sz="2000" dirty="0" smtClean="0">
              <a:solidFill>
                <a:srgbClr val="002060"/>
              </a:solidFill>
            </a:endParaRPr>
          </a:p>
          <a:p>
            <a:r>
              <a:rPr lang="zh-CN" altLang="zh-CN" sz="2000" b="1" dirty="0" smtClean="0">
                <a:solidFill>
                  <a:srgbClr val="002060"/>
                </a:solidFill>
              </a:rPr>
              <a:t>美国建立的国防科技工业体系即是</a:t>
            </a:r>
            <a:r>
              <a:rPr lang="en-US" altLang="zh-CN" sz="2000" b="1" dirty="0" smtClean="0">
                <a:solidFill>
                  <a:srgbClr val="002060"/>
                </a:solidFill>
              </a:rPr>
              <a:t>"</a:t>
            </a:r>
            <a:r>
              <a:rPr lang="zh-CN" altLang="zh-CN" sz="2000" b="1" dirty="0" smtClean="0">
                <a:solidFill>
                  <a:srgbClr val="002060"/>
                </a:solidFill>
              </a:rPr>
              <a:t>军民融合</a:t>
            </a:r>
            <a:r>
              <a:rPr lang="en-US" altLang="zh-CN" sz="2000" b="1" dirty="0" smtClean="0">
                <a:solidFill>
                  <a:srgbClr val="002060"/>
                </a:solidFill>
              </a:rPr>
              <a:t>"</a:t>
            </a:r>
            <a:r>
              <a:rPr lang="zh-CN" altLang="zh-CN" sz="2000" b="1" dirty="0" smtClean="0">
                <a:solidFill>
                  <a:srgbClr val="002060"/>
                </a:solidFill>
              </a:rPr>
              <a:t>的一个典型。美国国会的一份研究报告显示，军民融合给美国国防部每年节约</a:t>
            </a:r>
            <a:r>
              <a:rPr lang="en-US" altLang="zh-CN" sz="2000" b="1" dirty="0" smtClean="0">
                <a:solidFill>
                  <a:srgbClr val="002060"/>
                </a:solidFill>
              </a:rPr>
              <a:t>300</a:t>
            </a:r>
            <a:r>
              <a:rPr lang="zh-CN" altLang="zh-CN" sz="2000" b="1" dirty="0" smtClean="0">
                <a:solidFill>
                  <a:srgbClr val="002060"/>
                </a:solidFill>
              </a:rPr>
              <a:t>亿美元，相当于其采办费总额的</a:t>
            </a:r>
            <a:r>
              <a:rPr lang="en-US" altLang="zh-CN" sz="2000" b="1" dirty="0" smtClean="0">
                <a:solidFill>
                  <a:srgbClr val="002060"/>
                </a:solidFill>
              </a:rPr>
              <a:t>20%</a:t>
            </a:r>
            <a:r>
              <a:rPr lang="zh-CN" altLang="zh-CN" sz="2000" b="1" dirty="0" smtClean="0">
                <a:solidFill>
                  <a:srgbClr val="002060"/>
                </a:solidFill>
              </a:rPr>
              <a:t>以上。</a:t>
            </a:r>
            <a:endParaRPr lang="zh-CN" altLang="zh-CN" sz="2000" dirty="0" smtClean="0">
              <a:solidFill>
                <a:srgbClr val="002060"/>
              </a:solidFill>
            </a:endParaRPr>
          </a:p>
          <a:p>
            <a:r>
              <a:rPr lang="en-US" altLang="zh-CN" sz="2000" b="1" dirty="0" smtClean="0">
                <a:solidFill>
                  <a:srgbClr val="002060"/>
                </a:solidFill>
              </a:rPr>
              <a:t>2015</a:t>
            </a:r>
            <a:r>
              <a:rPr lang="zh-CN" altLang="zh-CN" sz="2000" b="1" dirty="0" smtClean="0">
                <a:solidFill>
                  <a:srgbClr val="002060"/>
                </a:solidFill>
              </a:rPr>
              <a:t>年，习近平首次提出把军民融合发展上升为中国国家战略。</a:t>
            </a:r>
            <a:endParaRPr lang="zh-CN" altLang="zh-CN" sz="2000" dirty="0" smtClean="0">
              <a:solidFill>
                <a:srgbClr val="002060"/>
              </a:solidFill>
            </a:endParaRPr>
          </a:p>
          <a:p>
            <a:endParaRPr lang="zh-CN" altLang="en-US" dirty="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07504" y="903770"/>
            <a:ext cx="9036496" cy="3863495"/>
          </a:xfrm>
        </p:spPr>
        <p:txBody>
          <a:bodyPr>
            <a:normAutofit/>
          </a:bodyPr>
          <a:lstStyle/>
          <a:p>
            <a:r>
              <a:rPr lang="zh-CN" altLang="zh-CN" sz="2800" b="1" dirty="0" smtClean="0">
                <a:solidFill>
                  <a:srgbClr val="002060"/>
                </a:solidFill>
              </a:rPr>
              <a:t>中国</a:t>
            </a:r>
            <a:r>
              <a:rPr lang="en-US" altLang="zh-CN" sz="2800" b="1" dirty="0" smtClean="0">
                <a:solidFill>
                  <a:srgbClr val="002060"/>
                </a:solidFill>
              </a:rPr>
              <a:t>12</a:t>
            </a:r>
            <a:r>
              <a:rPr lang="zh-CN" altLang="zh-CN" sz="2800" b="1" dirty="0" smtClean="0">
                <a:solidFill>
                  <a:srgbClr val="002060"/>
                </a:solidFill>
              </a:rPr>
              <a:t>大军工企业名单及简称</a:t>
            </a:r>
            <a:r>
              <a:rPr lang="en-US" altLang="zh-CN" sz="2800" b="1" dirty="0" smtClean="0">
                <a:solidFill>
                  <a:srgbClr val="002060"/>
                </a:solidFill>
              </a:rPr>
              <a:t>:</a:t>
            </a:r>
            <a:endParaRPr lang="zh-CN" altLang="zh-CN" sz="2800" b="1" dirty="0" smtClean="0">
              <a:solidFill>
                <a:srgbClr val="002060"/>
              </a:solidFill>
            </a:endParaRPr>
          </a:p>
          <a:p>
            <a:r>
              <a:rPr lang="en-US" altLang="zh-CN" sz="2000" b="1" u="sng" dirty="0" err="1" smtClean="0">
                <a:solidFill>
                  <a:srgbClr val="002060"/>
                </a:solidFill>
                <a:hlinkClick r:id="rId2"/>
              </a:rPr>
              <a:t>中国核工业集团公司</a:t>
            </a:r>
            <a:r>
              <a:rPr lang="en-US" altLang="zh-CN" sz="2000" b="1" dirty="0" smtClean="0">
                <a:solidFill>
                  <a:srgbClr val="002060"/>
                </a:solidFill>
              </a:rPr>
              <a:t> </a:t>
            </a:r>
            <a:r>
              <a:rPr lang="zh-CN" altLang="zh-CN" sz="2000" b="1" dirty="0" smtClean="0">
                <a:solidFill>
                  <a:srgbClr val="002060"/>
                </a:solidFill>
              </a:rPr>
              <a:t>中核工</a:t>
            </a:r>
            <a:r>
              <a:rPr lang="zh-CN" altLang="zh-CN" sz="2000" b="1" dirty="0" smtClean="0">
                <a:solidFill>
                  <a:srgbClr val="002060"/>
                </a:solidFill>
              </a:rPr>
              <a:t>业</a:t>
            </a:r>
            <a:r>
              <a:rPr lang="en-US" altLang="zh-CN" sz="2000" b="1" dirty="0" smtClean="0">
                <a:solidFill>
                  <a:srgbClr val="002060"/>
                </a:solidFill>
              </a:rPr>
              <a:t>                </a:t>
            </a:r>
            <a:r>
              <a:rPr lang="en-US" altLang="zh-CN" sz="2000" b="1" u="sng" dirty="0" err="1" smtClean="0">
                <a:solidFill>
                  <a:srgbClr val="002060"/>
                </a:solidFill>
                <a:hlinkClick r:id="rId3"/>
              </a:rPr>
              <a:t>中国核工业建设集团公司</a:t>
            </a:r>
            <a:r>
              <a:rPr lang="en-US" altLang="zh-CN" sz="2000" b="1" dirty="0" smtClean="0">
                <a:solidFill>
                  <a:srgbClr val="002060"/>
                </a:solidFill>
              </a:rPr>
              <a:t> </a:t>
            </a:r>
            <a:r>
              <a:rPr lang="zh-CN" altLang="zh-CN" sz="2000" b="1" dirty="0" smtClean="0">
                <a:solidFill>
                  <a:srgbClr val="002060"/>
                </a:solidFill>
              </a:rPr>
              <a:t>中核建设</a:t>
            </a:r>
          </a:p>
          <a:p>
            <a:r>
              <a:rPr lang="en-US" altLang="zh-CN" sz="2000" b="1" u="sng" dirty="0" err="1" smtClean="0">
                <a:solidFill>
                  <a:srgbClr val="C00000"/>
                </a:solidFill>
                <a:hlinkClick r:id="rId4"/>
              </a:rPr>
              <a:t>中国航天科技集团公司</a:t>
            </a:r>
            <a:r>
              <a:rPr lang="en-US" altLang="zh-CN" sz="2000" b="1" dirty="0" smtClean="0">
                <a:solidFill>
                  <a:srgbClr val="002060"/>
                </a:solidFill>
              </a:rPr>
              <a:t> </a:t>
            </a:r>
            <a:r>
              <a:rPr lang="zh-CN" altLang="zh-CN" sz="2000" b="1" dirty="0" smtClean="0">
                <a:solidFill>
                  <a:srgbClr val="002060"/>
                </a:solidFill>
              </a:rPr>
              <a:t>航天科</a:t>
            </a:r>
            <a:r>
              <a:rPr lang="zh-CN" altLang="zh-CN" sz="2000" b="1" dirty="0" smtClean="0">
                <a:solidFill>
                  <a:srgbClr val="002060"/>
                </a:solidFill>
              </a:rPr>
              <a:t>技</a:t>
            </a:r>
            <a:r>
              <a:rPr lang="en-US" altLang="zh-CN" sz="2000" b="1" dirty="0" smtClean="0">
                <a:solidFill>
                  <a:srgbClr val="002060"/>
                </a:solidFill>
              </a:rPr>
              <a:t>             </a:t>
            </a:r>
            <a:r>
              <a:rPr lang="en-US" altLang="zh-CN" sz="2000" b="1" u="sng" dirty="0" err="1" smtClean="0">
                <a:solidFill>
                  <a:srgbClr val="002060"/>
                </a:solidFill>
                <a:hlinkClick r:id="rId5"/>
              </a:rPr>
              <a:t>中国航天科工集团公司</a:t>
            </a:r>
            <a:r>
              <a:rPr lang="en-US" altLang="zh-CN" sz="2000" b="1" dirty="0" smtClean="0">
                <a:solidFill>
                  <a:srgbClr val="002060"/>
                </a:solidFill>
              </a:rPr>
              <a:t> </a:t>
            </a:r>
            <a:r>
              <a:rPr lang="zh-CN" altLang="zh-CN" sz="2000" b="1" dirty="0" smtClean="0">
                <a:solidFill>
                  <a:srgbClr val="002060"/>
                </a:solidFill>
              </a:rPr>
              <a:t>航天科工</a:t>
            </a:r>
          </a:p>
          <a:p>
            <a:r>
              <a:rPr lang="en-US" altLang="zh-CN" sz="2000" b="1" u="sng" dirty="0" err="1" smtClean="0">
                <a:solidFill>
                  <a:srgbClr val="002060"/>
                </a:solidFill>
                <a:hlinkClick r:id="rId6"/>
              </a:rPr>
              <a:t>中国航空工业集团公司</a:t>
            </a:r>
            <a:r>
              <a:rPr lang="en-US" altLang="zh-CN" sz="2000" b="1" dirty="0" smtClean="0">
                <a:solidFill>
                  <a:srgbClr val="002060"/>
                </a:solidFill>
              </a:rPr>
              <a:t> </a:t>
            </a:r>
            <a:r>
              <a:rPr lang="zh-CN" altLang="zh-CN" sz="2000" b="1" dirty="0" smtClean="0">
                <a:solidFill>
                  <a:srgbClr val="002060"/>
                </a:solidFill>
              </a:rPr>
              <a:t>中航工</a:t>
            </a:r>
            <a:r>
              <a:rPr lang="zh-CN" altLang="zh-CN" sz="2000" b="1" dirty="0" smtClean="0">
                <a:solidFill>
                  <a:srgbClr val="002060"/>
                </a:solidFill>
              </a:rPr>
              <a:t>业</a:t>
            </a:r>
            <a:r>
              <a:rPr lang="en-US" altLang="zh-CN" sz="2000" b="1" dirty="0" smtClean="0">
                <a:solidFill>
                  <a:srgbClr val="002060"/>
                </a:solidFill>
              </a:rPr>
              <a:t>             </a:t>
            </a:r>
            <a:r>
              <a:rPr lang="en-US" altLang="zh-CN" sz="2000" b="1" u="sng" dirty="0" err="1" smtClean="0">
                <a:solidFill>
                  <a:srgbClr val="002060"/>
                </a:solidFill>
                <a:hlinkClick r:id="rId7"/>
              </a:rPr>
              <a:t>中国航空发动机集团公司</a:t>
            </a:r>
            <a:r>
              <a:rPr lang="en-US" altLang="zh-CN" sz="2000" b="1" dirty="0" smtClean="0">
                <a:solidFill>
                  <a:srgbClr val="002060"/>
                </a:solidFill>
              </a:rPr>
              <a:t> </a:t>
            </a:r>
            <a:r>
              <a:rPr lang="zh-CN" altLang="zh-CN" sz="2000" b="1" dirty="0" smtClean="0">
                <a:solidFill>
                  <a:srgbClr val="002060"/>
                </a:solidFill>
              </a:rPr>
              <a:t>中国航发</a:t>
            </a:r>
          </a:p>
          <a:p>
            <a:r>
              <a:rPr lang="en-US" altLang="zh-CN" sz="2000" b="1" u="sng" dirty="0" err="1" smtClean="0">
                <a:solidFill>
                  <a:srgbClr val="002060"/>
                </a:solidFill>
                <a:hlinkClick r:id="rId8"/>
              </a:rPr>
              <a:t>中国船舶工业集团公司</a:t>
            </a:r>
            <a:r>
              <a:rPr lang="en-US" altLang="zh-CN" sz="2000" b="1" dirty="0" smtClean="0">
                <a:solidFill>
                  <a:srgbClr val="002060"/>
                </a:solidFill>
              </a:rPr>
              <a:t> </a:t>
            </a:r>
            <a:r>
              <a:rPr lang="zh-CN" altLang="zh-CN" sz="2000" b="1" dirty="0" smtClean="0">
                <a:solidFill>
                  <a:srgbClr val="002060"/>
                </a:solidFill>
              </a:rPr>
              <a:t>中船工</a:t>
            </a:r>
            <a:r>
              <a:rPr lang="zh-CN" altLang="zh-CN" sz="2000" b="1" dirty="0" smtClean="0">
                <a:solidFill>
                  <a:srgbClr val="002060"/>
                </a:solidFill>
              </a:rPr>
              <a:t>业</a:t>
            </a:r>
            <a:r>
              <a:rPr lang="en-US" altLang="zh-CN" sz="2000" b="1" dirty="0" smtClean="0">
                <a:solidFill>
                  <a:srgbClr val="002060"/>
                </a:solidFill>
              </a:rPr>
              <a:t>              </a:t>
            </a:r>
            <a:r>
              <a:rPr lang="en-US" altLang="zh-CN" sz="2000" b="1" u="sng" dirty="0" err="1" smtClean="0">
                <a:solidFill>
                  <a:srgbClr val="002060"/>
                </a:solidFill>
                <a:hlinkClick r:id="rId9"/>
              </a:rPr>
              <a:t>中国船舶重工集团公司</a:t>
            </a:r>
            <a:r>
              <a:rPr lang="en-US" altLang="zh-CN" sz="2000" b="1" dirty="0" smtClean="0">
                <a:solidFill>
                  <a:srgbClr val="002060"/>
                </a:solidFill>
              </a:rPr>
              <a:t> </a:t>
            </a:r>
            <a:r>
              <a:rPr lang="zh-CN" altLang="zh-CN" sz="2000" b="1" dirty="0" smtClean="0">
                <a:solidFill>
                  <a:srgbClr val="002060"/>
                </a:solidFill>
              </a:rPr>
              <a:t>中船重工</a:t>
            </a:r>
          </a:p>
          <a:p>
            <a:r>
              <a:rPr lang="en-US" altLang="zh-CN" sz="2000" b="1" u="sng" dirty="0" err="1" smtClean="0">
                <a:solidFill>
                  <a:srgbClr val="002060"/>
                </a:solidFill>
                <a:hlinkClick r:id="rId10"/>
              </a:rPr>
              <a:t>中国兵器工业集团公司</a:t>
            </a:r>
            <a:r>
              <a:rPr lang="en-US" altLang="zh-CN" sz="2000" b="1" dirty="0" smtClean="0">
                <a:solidFill>
                  <a:srgbClr val="002060"/>
                </a:solidFill>
              </a:rPr>
              <a:t> </a:t>
            </a:r>
            <a:r>
              <a:rPr lang="zh-CN" altLang="zh-CN" sz="2000" b="1" dirty="0" smtClean="0">
                <a:solidFill>
                  <a:srgbClr val="002060"/>
                </a:solidFill>
              </a:rPr>
              <a:t>中国兵</a:t>
            </a:r>
            <a:r>
              <a:rPr lang="zh-CN" altLang="zh-CN" sz="2000" b="1" dirty="0" smtClean="0">
                <a:solidFill>
                  <a:srgbClr val="002060"/>
                </a:solidFill>
              </a:rPr>
              <a:t>工</a:t>
            </a:r>
            <a:r>
              <a:rPr lang="en-US" altLang="zh-CN" sz="2000" b="1" dirty="0" smtClean="0">
                <a:solidFill>
                  <a:srgbClr val="002060"/>
                </a:solidFill>
              </a:rPr>
              <a:t>             </a:t>
            </a:r>
            <a:r>
              <a:rPr lang="en-US" altLang="zh-CN" sz="2000" b="1" u="sng" dirty="0" err="1" smtClean="0">
                <a:solidFill>
                  <a:srgbClr val="002060"/>
                </a:solidFill>
                <a:hlinkClick r:id="rId11"/>
              </a:rPr>
              <a:t>中国兵器装备集团公司</a:t>
            </a:r>
            <a:r>
              <a:rPr lang="en-US" altLang="zh-CN" sz="2000" b="1" dirty="0" smtClean="0">
                <a:solidFill>
                  <a:srgbClr val="002060"/>
                </a:solidFill>
              </a:rPr>
              <a:t> </a:t>
            </a:r>
            <a:r>
              <a:rPr lang="zh-CN" altLang="zh-CN" sz="2000" b="1" dirty="0" smtClean="0">
                <a:solidFill>
                  <a:srgbClr val="002060"/>
                </a:solidFill>
              </a:rPr>
              <a:t>中国兵装</a:t>
            </a:r>
          </a:p>
          <a:p>
            <a:r>
              <a:rPr lang="en-US" altLang="zh-CN" sz="2000" b="1" u="sng" dirty="0" err="1" smtClean="0">
                <a:solidFill>
                  <a:srgbClr val="002060"/>
                </a:solidFill>
                <a:hlinkClick r:id="rId12"/>
              </a:rPr>
              <a:t>中国电子科技集团公司</a:t>
            </a:r>
            <a:r>
              <a:rPr lang="en-US" altLang="zh-CN" sz="2000" b="1" dirty="0" smtClean="0">
                <a:solidFill>
                  <a:srgbClr val="002060"/>
                </a:solidFill>
              </a:rPr>
              <a:t> </a:t>
            </a:r>
            <a:r>
              <a:rPr lang="zh-CN" altLang="zh-CN" sz="2000" b="1" dirty="0" smtClean="0">
                <a:solidFill>
                  <a:srgbClr val="002060"/>
                </a:solidFill>
              </a:rPr>
              <a:t>中国电</a:t>
            </a:r>
            <a:r>
              <a:rPr lang="zh-CN" altLang="zh-CN" sz="2000" b="1" dirty="0" smtClean="0">
                <a:solidFill>
                  <a:srgbClr val="002060"/>
                </a:solidFill>
              </a:rPr>
              <a:t>科</a:t>
            </a:r>
            <a:r>
              <a:rPr lang="en-US" altLang="zh-CN" sz="2000" b="1" dirty="0" smtClean="0">
                <a:solidFill>
                  <a:srgbClr val="002060"/>
                </a:solidFill>
              </a:rPr>
              <a:t>      </a:t>
            </a:r>
          </a:p>
          <a:p>
            <a:r>
              <a:rPr lang="en-US" altLang="zh-CN" sz="2000" b="1" dirty="0" smtClean="0">
                <a:solidFill>
                  <a:srgbClr val="002060"/>
                </a:solidFill>
              </a:rPr>
              <a:t> </a:t>
            </a:r>
            <a:r>
              <a:rPr lang="en-US" altLang="zh-CN" sz="2000" b="1" u="sng" dirty="0" err="1" smtClean="0">
                <a:solidFill>
                  <a:srgbClr val="002060"/>
                </a:solidFill>
                <a:hlinkClick r:id="rId13"/>
              </a:rPr>
              <a:t>中国电子信息产业集团有限公司</a:t>
            </a:r>
            <a:r>
              <a:rPr lang="en-US" altLang="zh-CN" sz="2000" b="1" dirty="0" smtClean="0">
                <a:solidFill>
                  <a:srgbClr val="002060"/>
                </a:solidFill>
              </a:rPr>
              <a:t> </a:t>
            </a:r>
            <a:r>
              <a:rPr lang="zh-CN" altLang="zh-CN" sz="2000" b="1" dirty="0" smtClean="0">
                <a:solidFill>
                  <a:srgbClr val="002060"/>
                </a:solidFill>
              </a:rPr>
              <a:t>中国电子</a:t>
            </a:r>
          </a:p>
          <a:p>
            <a:endParaRPr lang="zh-CN" altLang="en-US" b="1"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903770"/>
            <a:ext cx="8432554" cy="4239730"/>
          </a:xfrm>
        </p:spPr>
        <p:txBody>
          <a:bodyPr>
            <a:normAutofit lnSpcReduction="10000"/>
          </a:bodyPr>
          <a:lstStyle/>
          <a:p>
            <a:r>
              <a:rPr lang="en-US" altLang="zh-CN" sz="2200" b="1" dirty="0" smtClean="0">
                <a:solidFill>
                  <a:srgbClr val="C00000"/>
                </a:solidFill>
              </a:rPr>
              <a:t>2</a:t>
            </a:r>
            <a:r>
              <a:rPr lang="zh-CN" altLang="zh-CN" sz="2200" b="1" dirty="0" smtClean="0">
                <a:solidFill>
                  <a:srgbClr val="C00000"/>
                </a:solidFill>
              </a:rPr>
              <a:t>、加快形成军民融合深度发展格局</a:t>
            </a:r>
            <a:endParaRPr lang="zh-CN" altLang="zh-CN" sz="2200" dirty="0" smtClean="0">
              <a:solidFill>
                <a:srgbClr val="C00000"/>
              </a:solidFill>
            </a:endParaRPr>
          </a:p>
          <a:p>
            <a:r>
              <a:rPr lang="zh-CN" altLang="zh-CN" sz="2200" dirty="0" smtClean="0">
                <a:solidFill>
                  <a:srgbClr val="C00000"/>
                </a:solidFill>
              </a:rPr>
              <a:t>长期以来，我国积极推动军民融合实践，取得了丰硕成果，促进了经济实力和国防实力的同步增长。同时要看到，我国军民融合发展刚进入由初步融合向深度融合的过渡阶段，必须坚持问题牵引，正确把握和处理经济建设和国防建设的关系，使两者协调发展、平衡发展、兼容发展。</a:t>
            </a:r>
          </a:p>
          <a:p>
            <a:r>
              <a:rPr lang="zh-CN" altLang="zh-CN" sz="2200" dirty="0" smtClean="0">
                <a:solidFill>
                  <a:srgbClr val="C00000"/>
                </a:solidFill>
              </a:rPr>
              <a:t>坚持</a:t>
            </a:r>
            <a:r>
              <a:rPr lang="zh-CN" altLang="zh-CN" sz="2200" dirty="0" smtClean="0">
                <a:solidFill>
                  <a:srgbClr val="C00000"/>
                </a:solidFill>
              </a:rPr>
              <a:t>全国</a:t>
            </a:r>
            <a:r>
              <a:rPr lang="zh-CN" altLang="zh-CN" sz="2200" dirty="0" smtClean="0">
                <a:solidFill>
                  <a:srgbClr val="C00000"/>
                </a:solidFill>
              </a:rPr>
              <a:t>一盘棋</a:t>
            </a:r>
            <a:r>
              <a:rPr lang="zh-CN" altLang="zh-CN" sz="2200" dirty="0" smtClean="0">
                <a:solidFill>
                  <a:srgbClr val="C00000"/>
                </a:solidFill>
              </a:rPr>
              <a:t>。</a:t>
            </a:r>
            <a:endParaRPr lang="en-US" altLang="zh-CN" sz="2200" dirty="0" smtClean="0">
              <a:solidFill>
                <a:srgbClr val="C00000"/>
              </a:solidFill>
            </a:endParaRPr>
          </a:p>
          <a:p>
            <a:r>
              <a:rPr lang="zh-CN" altLang="zh-CN" sz="2200" dirty="0" smtClean="0">
                <a:solidFill>
                  <a:srgbClr val="C00000"/>
                </a:solidFill>
              </a:rPr>
              <a:t>健</a:t>
            </a:r>
            <a:r>
              <a:rPr lang="zh-CN" altLang="zh-CN" sz="2200" dirty="0" smtClean="0">
                <a:solidFill>
                  <a:srgbClr val="C00000"/>
                </a:solidFill>
              </a:rPr>
              <a:t>全体制机制</a:t>
            </a:r>
            <a:r>
              <a:rPr lang="zh-CN" altLang="zh-CN" sz="2200" dirty="0" smtClean="0">
                <a:solidFill>
                  <a:srgbClr val="C00000"/>
                </a:solidFill>
              </a:rPr>
              <a:t>。</a:t>
            </a:r>
            <a:endParaRPr lang="en-US" altLang="zh-CN" sz="2200" dirty="0" smtClean="0">
              <a:solidFill>
                <a:srgbClr val="C00000"/>
              </a:solidFill>
            </a:endParaRPr>
          </a:p>
          <a:p>
            <a:r>
              <a:rPr lang="zh-CN" altLang="zh-CN" sz="2200" dirty="0" smtClean="0">
                <a:solidFill>
                  <a:srgbClr val="C00000"/>
                </a:solidFill>
              </a:rPr>
              <a:t>强</a:t>
            </a:r>
            <a:r>
              <a:rPr lang="zh-CN" altLang="zh-CN" sz="2200" dirty="0" smtClean="0">
                <a:solidFill>
                  <a:srgbClr val="C00000"/>
                </a:solidFill>
              </a:rPr>
              <a:t>化战略规划</a:t>
            </a:r>
            <a:r>
              <a:rPr lang="zh-CN" altLang="zh-CN" sz="2200" dirty="0" smtClean="0">
                <a:solidFill>
                  <a:srgbClr val="C00000"/>
                </a:solidFill>
              </a:rPr>
              <a:t>。</a:t>
            </a:r>
            <a:endParaRPr lang="en-US" altLang="zh-CN" sz="2200" dirty="0" smtClean="0">
              <a:solidFill>
                <a:srgbClr val="C00000"/>
              </a:solidFill>
            </a:endParaRPr>
          </a:p>
          <a:p>
            <a:r>
              <a:rPr lang="zh-CN" altLang="zh-CN" sz="2200" dirty="0" smtClean="0">
                <a:solidFill>
                  <a:srgbClr val="C00000"/>
                </a:solidFill>
              </a:rPr>
              <a:t>突出</a:t>
            </a:r>
            <a:r>
              <a:rPr lang="zh-CN" altLang="zh-CN" sz="2200" dirty="0" smtClean="0">
                <a:solidFill>
                  <a:srgbClr val="C00000"/>
                </a:solidFill>
              </a:rPr>
              <a:t>重点领域</a:t>
            </a:r>
            <a:r>
              <a:rPr lang="zh-CN" altLang="zh-CN" sz="2200" dirty="0" smtClean="0">
                <a:solidFill>
                  <a:srgbClr val="C00000"/>
                </a:solidFill>
              </a:rPr>
              <a:t>。</a:t>
            </a:r>
            <a:endParaRPr lang="en-US" altLang="zh-CN" sz="2200" dirty="0" smtClean="0">
              <a:solidFill>
                <a:srgbClr val="C00000"/>
              </a:solidFill>
            </a:endParaRPr>
          </a:p>
          <a:p>
            <a:endParaRPr lang="zh-CN" altLang="zh-CN" sz="2200" dirty="0" smtClean="0"/>
          </a:p>
          <a:p>
            <a:endParaRPr lang="zh-CN" altLang="en-US"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r>
              <a:rPr lang="zh-CN" altLang="zh-CN" sz="2000" b="1" dirty="0" smtClean="0">
                <a:solidFill>
                  <a:srgbClr val="C00000"/>
                </a:solidFill>
              </a:rPr>
              <a:t>军政军民团结是实现富国和强军相统一的重要政治保障，是我党我军特有的政治优</a:t>
            </a:r>
            <a:r>
              <a:rPr lang="zh-CN" altLang="zh-CN" sz="2000" b="1" dirty="0" smtClean="0">
                <a:solidFill>
                  <a:srgbClr val="C00000"/>
                </a:solidFill>
              </a:rPr>
              <a:t>势</a:t>
            </a:r>
            <a:r>
              <a:rPr lang="zh-CN" altLang="en-US" sz="2000" b="1" dirty="0" smtClean="0">
                <a:solidFill>
                  <a:srgbClr val="C00000"/>
                </a:solidFill>
              </a:rPr>
              <a:t>。</a:t>
            </a:r>
            <a:endParaRPr lang="en-US" altLang="zh-CN" sz="2000" b="1" dirty="0" smtClean="0">
              <a:solidFill>
                <a:srgbClr val="C00000"/>
              </a:solidFill>
            </a:endParaRPr>
          </a:p>
          <a:p>
            <a:r>
              <a:rPr lang="zh-CN" altLang="zh-CN" sz="2000" b="1" dirty="0" smtClean="0">
                <a:solidFill>
                  <a:srgbClr val="C00000"/>
                </a:solidFill>
              </a:rPr>
              <a:t>边</a:t>
            </a:r>
            <a:r>
              <a:rPr lang="zh-CN" altLang="zh-CN" sz="2000" b="1" dirty="0" smtClean="0">
                <a:solidFill>
                  <a:srgbClr val="C00000"/>
                </a:solidFill>
              </a:rPr>
              <a:t>海空防工作是治国安邦的大事，关系国家安全和发展全局。要发挥民兵和人民群众特有优势。</a:t>
            </a:r>
          </a:p>
          <a:p>
            <a:r>
              <a:rPr lang="zh-CN" altLang="zh-CN" sz="2000" b="1" dirty="0" smtClean="0">
                <a:solidFill>
                  <a:srgbClr val="C00000"/>
                </a:solidFill>
              </a:rPr>
              <a:t>加强国防教育，增强全民国防观念，使关心国防、热爱国防、建设国防、保卫国防成为全社会的思想共识和自觉行动</a:t>
            </a:r>
            <a:r>
              <a:rPr lang="zh-CN" altLang="zh-CN" sz="2000" b="1" dirty="0" smtClean="0">
                <a:solidFill>
                  <a:srgbClr val="C00000"/>
                </a:solidFill>
              </a:rPr>
              <a:t>。</a:t>
            </a:r>
            <a:endParaRPr lang="zh-CN" altLang="zh-CN" sz="2000" b="1" dirty="0" smtClean="0">
              <a:solidFill>
                <a:srgbClr val="C00000"/>
              </a:solidFill>
            </a:endParaRPr>
          </a:p>
          <a:p>
            <a:endParaRPr lang="zh-CN" altLang="en-US"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p>
            <a:endParaRPr lang="zh-CN" alt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custDataLst>
              <p:tags r:id="rId1"/>
            </p:custDataLst>
          </p:nvPr>
        </p:nvSpPr>
        <p:spPr>
          <a:xfrm>
            <a:off x="1403648" y="1466205"/>
            <a:ext cx="6469394" cy="494110"/>
          </a:xfrm>
          <a:prstGeom prst="rect">
            <a:avLst/>
          </a:prstGeom>
          <a:solidFill>
            <a:srgbClr val="D9D9D9"/>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5" name="矩形 4"/>
          <p:cNvSpPr/>
          <p:nvPr>
            <p:custDataLst>
              <p:tags r:id="rId2"/>
            </p:custDataLst>
          </p:nvPr>
        </p:nvSpPr>
        <p:spPr>
          <a:xfrm rot="10800000" flipH="1" flipV="1">
            <a:off x="1866584" y="1709583"/>
            <a:ext cx="5236085" cy="7676"/>
          </a:xfrm>
          <a:prstGeom prst="rect">
            <a:avLst/>
          </a:prstGeom>
          <a:gradFill>
            <a:gsLst>
              <a:gs pos="49628">
                <a:sysClr val="windowText" lastClr="000000">
                  <a:lumMod val="85000"/>
                  <a:lumOff val="15000"/>
                </a:sysClr>
              </a:gs>
              <a:gs pos="2000">
                <a:sysClr val="window" lastClr="FFFFFF">
                  <a:alpha val="0"/>
                </a:sysClr>
              </a:gs>
              <a:gs pos="100000">
                <a:sysClr val="window" lastClr="FFFFFF">
                  <a:alpha val="0"/>
                </a:sysClr>
              </a:gs>
            </a:gsLst>
            <a:lin ang="10800000" scaled="1"/>
          </a:gradFill>
          <a:ln w="25400" cap="flat" cmpd="sng" algn="ctr">
            <a:noFill/>
            <a:prstDash val="solid"/>
          </a:ln>
          <a:effectLst/>
        </p:spPr>
        <p:txBody>
          <a:bodyPr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6" name="平行四边形 5"/>
          <p:cNvSpPr/>
          <p:nvPr>
            <p:custDataLst>
              <p:tags r:id="rId3"/>
            </p:custDataLst>
          </p:nvPr>
        </p:nvSpPr>
        <p:spPr>
          <a:xfrm>
            <a:off x="2843808" y="1347614"/>
            <a:ext cx="4164999" cy="118670"/>
          </a:xfrm>
          <a:prstGeom prst="parallelogram">
            <a:avLst>
              <a:gd name="adj" fmla="val 72186"/>
            </a:avLst>
          </a:prstGeom>
          <a:solidFill>
            <a:schemeClr val="accent1">
              <a:lumMod val="75000"/>
            </a:schemeClr>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7" name="矩形 50"/>
          <p:cNvSpPr>
            <a:spLocks noChangeArrowheads="1"/>
          </p:cNvSpPr>
          <p:nvPr>
            <p:custDataLst>
              <p:tags r:id="rId4"/>
            </p:custDataLst>
          </p:nvPr>
        </p:nvSpPr>
        <p:spPr bwMode="auto">
          <a:xfrm>
            <a:off x="1331640" y="1491630"/>
            <a:ext cx="6552728" cy="521320"/>
          </a:xfrm>
          <a:prstGeom prst="rect">
            <a:avLst/>
          </a:prstGeom>
          <a:solidFill>
            <a:schemeClr val="accent1"/>
          </a:solidFill>
          <a:ln>
            <a:noFill/>
          </a:ln>
          <a:extLst>
            <a:ext uri="{91240B29-F687-4F45-9708-019B960494DF}">
              <a14:hiddenLine xmlns="" xmlns:a14="http://schemas.microsoft.com/office/drawing/2010/main" w="25400">
                <a:solidFill>
                  <a:srgbClr val="000000"/>
                </a:solidFill>
                <a:miter lim="800000"/>
                <a:headEnd/>
                <a:tailEnd/>
              </a14:hiddenLine>
            </a:ext>
          </a:extLst>
        </p:spPr>
        <p:txBody>
          <a:bodyPr lIns="1152000" tIns="0" rIns="0" bIns="0" anchor="ctr">
            <a:norm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spcBef>
                <a:spcPct val="0"/>
              </a:spcBef>
              <a:buFontTx/>
              <a:buNone/>
              <a:defRPr/>
            </a:pPr>
            <a:r>
              <a:rPr lang="zh-CN" altLang="en-US" b="1" dirty="0" smtClean="0">
                <a:solidFill>
                  <a:srgbClr val="002060"/>
                </a:solidFill>
                <a:latin typeface="+mn-lt"/>
                <a:ea typeface="+mn-ea"/>
              </a:rPr>
              <a:t>         </a:t>
            </a:r>
            <a:r>
              <a:rPr lang="zh-CN" altLang="en-US" sz="2800" b="1" dirty="0" smtClean="0">
                <a:solidFill>
                  <a:srgbClr val="002060"/>
                </a:solidFill>
                <a:latin typeface="+mn-lt"/>
                <a:ea typeface="+mn-ea"/>
              </a:rPr>
              <a:t>习近平强军思想</a:t>
            </a:r>
            <a:endParaRPr lang="zh-CN" altLang="en-US" sz="2800" b="1" dirty="0">
              <a:solidFill>
                <a:srgbClr val="002060"/>
              </a:solidFill>
              <a:latin typeface="+mn-lt"/>
              <a:ea typeface="+mn-ea"/>
            </a:endParaRPr>
          </a:p>
        </p:txBody>
      </p:sp>
      <p:sp>
        <p:nvSpPr>
          <p:cNvPr id="8" name="椭圆 7"/>
          <p:cNvSpPr/>
          <p:nvPr>
            <p:custDataLst>
              <p:tags r:id="rId5"/>
            </p:custDataLst>
          </p:nvPr>
        </p:nvSpPr>
        <p:spPr>
          <a:xfrm>
            <a:off x="1691680" y="1491630"/>
            <a:ext cx="614363" cy="460772"/>
          </a:xfrm>
          <a:prstGeom prst="ellipse">
            <a:avLst/>
          </a:prstGeom>
          <a:solidFill>
            <a:srgbClr val="FFFFFF"/>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r>
              <a:rPr lang="zh-CN" altLang="en-US" sz="3600" b="1" kern="0" dirty="0" smtClean="0">
                <a:solidFill>
                  <a:srgbClr val="545454"/>
                </a:solidFill>
                <a:latin typeface="Bell MT" panose="02020503060305020303" pitchFamily="18" charset="0"/>
                <a:ea typeface="宋体" panose="02010600030101010101" pitchFamily="2" charset="-122"/>
              </a:rPr>
              <a:t>一</a:t>
            </a:r>
            <a:endParaRPr lang="zh-CN" altLang="en-US" sz="3600" b="1" kern="0" dirty="0">
              <a:solidFill>
                <a:srgbClr val="545454"/>
              </a:solidFill>
              <a:latin typeface="Bell MT" panose="02020503060305020303" pitchFamily="18" charset="0"/>
              <a:ea typeface="宋体" panose="02010600030101010101" pitchFamily="2" charset="-122"/>
            </a:endParaRPr>
          </a:p>
        </p:txBody>
      </p:sp>
      <p:sp>
        <p:nvSpPr>
          <p:cNvPr id="10" name="矩形 9"/>
          <p:cNvSpPr/>
          <p:nvPr>
            <p:custDataLst>
              <p:tags r:id="rId6"/>
            </p:custDataLst>
          </p:nvPr>
        </p:nvSpPr>
        <p:spPr>
          <a:xfrm>
            <a:off x="1610037" y="2134146"/>
            <a:ext cx="6264275" cy="494109"/>
          </a:xfrm>
          <a:prstGeom prst="rect">
            <a:avLst/>
          </a:prstGeom>
          <a:solidFill>
            <a:srgbClr val="D9D9D9"/>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1" name="矩形 10"/>
          <p:cNvSpPr/>
          <p:nvPr>
            <p:custDataLst>
              <p:tags r:id="rId7"/>
            </p:custDataLst>
          </p:nvPr>
        </p:nvSpPr>
        <p:spPr>
          <a:xfrm rot="10800000" flipH="1" flipV="1">
            <a:off x="1773874" y="2397112"/>
            <a:ext cx="5236085" cy="7676"/>
          </a:xfrm>
          <a:prstGeom prst="rect">
            <a:avLst/>
          </a:prstGeom>
          <a:gradFill>
            <a:gsLst>
              <a:gs pos="49628">
                <a:sysClr val="windowText" lastClr="000000">
                  <a:lumMod val="85000"/>
                  <a:lumOff val="15000"/>
                </a:sysClr>
              </a:gs>
              <a:gs pos="2000">
                <a:sysClr val="window" lastClr="FFFFFF">
                  <a:alpha val="0"/>
                </a:sysClr>
              </a:gs>
              <a:gs pos="100000">
                <a:sysClr val="window" lastClr="FFFFFF">
                  <a:alpha val="0"/>
                </a:sysClr>
              </a:gs>
            </a:gsLst>
            <a:lin ang="10800000" scaled="1"/>
          </a:gradFill>
          <a:ln w="25400" cap="flat" cmpd="sng" algn="ctr">
            <a:noFill/>
            <a:prstDash val="solid"/>
          </a:ln>
          <a:effectLst/>
        </p:spPr>
        <p:txBody>
          <a:bodyPr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2" name="平行四边形 11"/>
          <p:cNvSpPr/>
          <p:nvPr>
            <p:custDataLst>
              <p:tags r:id="rId8"/>
            </p:custDataLst>
          </p:nvPr>
        </p:nvSpPr>
        <p:spPr>
          <a:xfrm>
            <a:off x="2473637" y="2012781"/>
            <a:ext cx="4537075" cy="140494"/>
          </a:xfrm>
          <a:prstGeom prst="parallelogram">
            <a:avLst>
              <a:gd name="adj" fmla="val 72186"/>
            </a:avLst>
          </a:prstGeom>
          <a:solidFill>
            <a:schemeClr val="accent2">
              <a:lumMod val="75000"/>
            </a:schemeClr>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3" name="矩形 86"/>
          <p:cNvSpPr>
            <a:spLocks noChangeArrowheads="1"/>
          </p:cNvSpPr>
          <p:nvPr>
            <p:custDataLst>
              <p:tags r:id="rId9"/>
            </p:custDataLst>
          </p:nvPr>
        </p:nvSpPr>
        <p:spPr bwMode="auto">
          <a:xfrm>
            <a:off x="1187624" y="1995686"/>
            <a:ext cx="6552728" cy="720080"/>
          </a:xfrm>
          <a:prstGeom prst="rect">
            <a:avLst/>
          </a:prstGeom>
          <a:solidFill>
            <a:schemeClr val="accent2"/>
          </a:solidFill>
          <a:ln>
            <a:noFill/>
          </a:ln>
        </p:spPr>
        <p:txBody>
          <a:bodyPr lIns="1152000" tIns="0" rIns="0" bIns="0" anchor="ctr">
            <a:norm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spcBef>
                <a:spcPct val="0"/>
              </a:spcBef>
              <a:buFontTx/>
              <a:buNone/>
              <a:defRPr/>
            </a:pPr>
            <a:endParaRPr lang="zh-CN" altLang="en-US" sz="2400" dirty="0">
              <a:solidFill>
                <a:srgbClr val="FFFFFF"/>
              </a:solidFill>
              <a:latin typeface="+mn-lt"/>
              <a:ea typeface="+mn-ea"/>
            </a:endParaRPr>
          </a:p>
        </p:txBody>
      </p:sp>
      <p:sp>
        <p:nvSpPr>
          <p:cNvPr id="14" name="椭圆 13"/>
          <p:cNvSpPr/>
          <p:nvPr>
            <p:custDataLst>
              <p:tags r:id="rId10"/>
            </p:custDataLst>
          </p:nvPr>
        </p:nvSpPr>
        <p:spPr>
          <a:xfrm>
            <a:off x="1331640" y="2067694"/>
            <a:ext cx="576064" cy="461963"/>
          </a:xfrm>
          <a:prstGeom prst="ellipse">
            <a:avLst/>
          </a:prstGeom>
          <a:solidFill>
            <a:srgbClr val="FFFFFF"/>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r>
              <a:rPr lang="zh-CN" altLang="en-US" sz="3200" b="1" kern="0" dirty="0" smtClean="0">
                <a:solidFill>
                  <a:srgbClr val="545454"/>
                </a:solidFill>
                <a:latin typeface="Bell MT" panose="02020503060305020303" pitchFamily="18" charset="0"/>
                <a:ea typeface="宋体" panose="02010600030101010101" pitchFamily="2" charset="-122"/>
              </a:rPr>
              <a:t>二</a:t>
            </a:r>
            <a:endParaRPr lang="zh-CN" altLang="en-US" sz="3200" b="1" kern="0" dirty="0">
              <a:solidFill>
                <a:srgbClr val="545454"/>
              </a:solidFill>
              <a:latin typeface="Bell MT" panose="02020503060305020303" pitchFamily="18" charset="0"/>
              <a:ea typeface="宋体" panose="02010600030101010101" pitchFamily="2" charset="-122"/>
            </a:endParaRPr>
          </a:p>
        </p:txBody>
      </p:sp>
      <p:sp>
        <p:nvSpPr>
          <p:cNvPr id="16" name="矩形 15"/>
          <p:cNvSpPr/>
          <p:nvPr>
            <p:custDataLst>
              <p:tags r:id="rId11"/>
            </p:custDataLst>
          </p:nvPr>
        </p:nvSpPr>
        <p:spPr>
          <a:xfrm>
            <a:off x="1331640" y="2715766"/>
            <a:ext cx="5760219" cy="576064"/>
          </a:xfrm>
          <a:prstGeom prst="rect">
            <a:avLst/>
          </a:prstGeom>
          <a:solidFill>
            <a:srgbClr val="D9D9D9"/>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8" name="平行四边形 17"/>
          <p:cNvSpPr/>
          <p:nvPr>
            <p:custDataLst>
              <p:tags r:id="rId12"/>
            </p:custDataLst>
          </p:nvPr>
        </p:nvSpPr>
        <p:spPr>
          <a:xfrm>
            <a:off x="2471732" y="2664847"/>
            <a:ext cx="4537075" cy="141684"/>
          </a:xfrm>
          <a:prstGeom prst="parallelogram">
            <a:avLst>
              <a:gd name="adj" fmla="val 72186"/>
            </a:avLst>
          </a:prstGeom>
          <a:solidFill>
            <a:schemeClr val="accent3">
              <a:lumMod val="75000"/>
            </a:schemeClr>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19" name="矩形 92"/>
          <p:cNvSpPr>
            <a:spLocks noChangeArrowheads="1"/>
          </p:cNvSpPr>
          <p:nvPr>
            <p:custDataLst>
              <p:tags r:id="rId13"/>
            </p:custDataLst>
          </p:nvPr>
        </p:nvSpPr>
        <p:spPr bwMode="auto">
          <a:xfrm>
            <a:off x="1331640" y="2787774"/>
            <a:ext cx="6408712" cy="561975"/>
          </a:xfrm>
          <a:prstGeom prst="rect">
            <a:avLst/>
          </a:prstGeom>
          <a:solidFill>
            <a:schemeClr val="accent3"/>
          </a:solidFill>
          <a:ln>
            <a:noFill/>
          </a:ln>
        </p:spPr>
        <p:txBody>
          <a:bodyPr lIns="1152000" tIns="0" rIns="0" bIns="0" anchor="ctr">
            <a:norm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spcBef>
                <a:spcPct val="0"/>
              </a:spcBef>
              <a:buFontTx/>
              <a:buNone/>
              <a:defRPr/>
            </a:pPr>
            <a:endParaRPr lang="zh-CN" altLang="en-US" sz="2400" dirty="0">
              <a:solidFill>
                <a:srgbClr val="FFFFFF"/>
              </a:solidFill>
              <a:latin typeface="+mn-lt"/>
              <a:ea typeface="+mn-ea"/>
            </a:endParaRPr>
          </a:p>
        </p:txBody>
      </p:sp>
      <p:sp>
        <p:nvSpPr>
          <p:cNvPr id="20" name="椭圆 19"/>
          <p:cNvSpPr/>
          <p:nvPr>
            <p:custDataLst>
              <p:tags r:id="rId14"/>
            </p:custDataLst>
          </p:nvPr>
        </p:nvSpPr>
        <p:spPr>
          <a:xfrm>
            <a:off x="1475656" y="2859782"/>
            <a:ext cx="648071" cy="460772"/>
          </a:xfrm>
          <a:prstGeom prst="ellipse">
            <a:avLst/>
          </a:prstGeom>
          <a:solidFill>
            <a:srgbClr val="FFFFFF"/>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r>
              <a:rPr lang="zh-CN" altLang="en-US" sz="3200" b="1" kern="0" dirty="0" smtClean="0">
                <a:solidFill>
                  <a:srgbClr val="545454"/>
                </a:solidFill>
                <a:latin typeface="Bell MT" panose="02020503060305020303" pitchFamily="18" charset="0"/>
                <a:ea typeface="宋体" panose="02010600030101010101" pitchFamily="2" charset="-122"/>
              </a:rPr>
              <a:t>三</a:t>
            </a:r>
            <a:endParaRPr lang="zh-CN" altLang="en-US" sz="3200" b="1" kern="0" dirty="0">
              <a:solidFill>
                <a:srgbClr val="545454"/>
              </a:solidFill>
              <a:latin typeface="Bell MT" panose="02020503060305020303" pitchFamily="18" charset="0"/>
              <a:ea typeface="宋体" panose="02010600030101010101" pitchFamily="2" charset="-122"/>
            </a:endParaRPr>
          </a:p>
        </p:txBody>
      </p:sp>
      <p:sp>
        <p:nvSpPr>
          <p:cNvPr id="22" name="文本框 1"/>
          <p:cNvSpPr txBox="1">
            <a:spLocks noChangeArrowheads="1"/>
          </p:cNvSpPr>
          <p:nvPr>
            <p:custDataLst>
              <p:tags r:id="rId15"/>
            </p:custDataLst>
          </p:nvPr>
        </p:nvSpPr>
        <p:spPr bwMode="auto">
          <a:xfrm>
            <a:off x="3665532" y="741035"/>
            <a:ext cx="2020887" cy="584775"/>
          </a:xfrm>
          <a:prstGeom prst="rect">
            <a:avLst/>
          </a:prstGeom>
          <a:noFill/>
          <a:ln w="9525">
            <a:noFill/>
            <a:miter lim="800000"/>
          </a:ln>
        </p:spPr>
        <p:txBody>
          <a:bodyPr>
            <a:spAutoFit/>
          </a:bodyPr>
          <a:lstStyle/>
          <a:p>
            <a:pPr algn="ctr"/>
            <a:r>
              <a:rPr lang="zh-CN" altLang="en-US" sz="3200" b="1" smtClean="0">
                <a:solidFill>
                  <a:schemeClr val="accent1"/>
                </a:solidFill>
                <a:latin typeface="微软雅黑" panose="020B0503020204020204" pitchFamily="34" charset="-122"/>
                <a:ea typeface="微软雅黑" panose="020B0503020204020204" pitchFamily="34" charset="-122"/>
              </a:rPr>
              <a:t>主要内容</a:t>
            </a:r>
            <a:endParaRPr lang="zh-CN" altLang="en-US" sz="3200" b="1" dirty="0">
              <a:solidFill>
                <a:schemeClr val="accent1"/>
              </a:solidFill>
              <a:latin typeface="微软雅黑" panose="020B0503020204020204" pitchFamily="34" charset="-122"/>
              <a:ea typeface="微软雅黑" panose="020B0503020204020204" pitchFamily="34" charset="-122"/>
            </a:endParaRPr>
          </a:p>
        </p:txBody>
      </p:sp>
      <p:sp>
        <p:nvSpPr>
          <p:cNvPr id="23" name="标题 22"/>
          <p:cNvSpPr>
            <a:spLocks noGrp="1"/>
          </p:cNvSpPr>
          <p:nvPr>
            <p:ph type="title"/>
          </p:nvPr>
        </p:nvSpPr>
        <p:spPr>
          <a:xfrm>
            <a:off x="1607989" y="123478"/>
            <a:ext cx="7376642" cy="524696"/>
          </a:xfrm>
        </p:spPr>
        <p:txBody>
          <a:bodyPr/>
          <a:lstStyle/>
          <a:p>
            <a:endParaRPr lang="zh-CN" altLang="en-US" dirty="0"/>
          </a:p>
        </p:txBody>
      </p:sp>
      <p:sp>
        <p:nvSpPr>
          <p:cNvPr id="2" name="矩形 1"/>
          <p:cNvSpPr/>
          <p:nvPr>
            <p:custDataLst>
              <p:tags r:id="rId16"/>
            </p:custDataLst>
          </p:nvPr>
        </p:nvSpPr>
        <p:spPr>
          <a:xfrm>
            <a:off x="1608132" y="3536702"/>
            <a:ext cx="6264275" cy="494109"/>
          </a:xfrm>
          <a:prstGeom prst="rect">
            <a:avLst/>
          </a:prstGeom>
          <a:solidFill>
            <a:srgbClr val="D9D9D9"/>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24" name="矩形 23"/>
          <p:cNvSpPr/>
          <p:nvPr>
            <p:custDataLst>
              <p:tags r:id="rId17"/>
            </p:custDataLst>
          </p:nvPr>
        </p:nvSpPr>
        <p:spPr>
          <a:xfrm>
            <a:off x="1608132" y="4246632"/>
            <a:ext cx="6264275" cy="494109"/>
          </a:xfrm>
          <a:prstGeom prst="rect">
            <a:avLst/>
          </a:prstGeom>
          <a:solidFill>
            <a:srgbClr val="D9D9D9"/>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350" kern="0">
              <a:solidFill>
                <a:sysClr val="window" lastClr="FFFFFF"/>
              </a:solidFill>
              <a:latin typeface="Calibri" panose="020F0502020204030204"/>
              <a:ea typeface="宋体" panose="02010600030101010101" pitchFamily="2" charset="-122"/>
            </a:endParaRPr>
          </a:p>
        </p:txBody>
      </p:sp>
      <p:sp>
        <p:nvSpPr>
          <p:cNvPr id="25" name="平行四边形 24"/>
          <p:cNvSpPr/>
          <p:nvPr>
            <p:custDataLst>
              <p:tags r:id="rId18"/>
            </p:custDataLst>
          </p:nvPr>
        </p:nvSpPr>
        <p:spPr>
          <a:xfrm>
            <a:off x="2471732" y="3418751"/>
            <a:ext cx="4537075" cy="140494"/>
          </a:xfrm>
          <a:prstGeom prst="parallelogram">
            <a:avLst>
              <a:gd name="adj" fmla="val 72186"/>
            </a:avLst>
          </a:prstGeom>
          <a:solidFill>
            <a:schemeClr val="accent4">
              <a:lumMod val="60000"/>
              <a:lumOff val="40000"/>
            </a:schemeClr>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26" name="平行四边形 25"/>
          <p:cNvSpPr/>
          <p:nvPr>
            <p:custDataLst>
              <p:tags r:id="rId19"/>
            </p:custDataLst>
          </p:nvPr>
        </p:nvSpPr>
        <p:spPr>
          <a:xfrm>
            <a:off x="2471732" y="4106456"/>
            <a:ext cx="4537075" cy="140494"/>
          </a:xfrm>
          <a:prstGeom prst="parallelogram">
            <a:avLst>
              <a:gd name="adj" fmla="val 72186"/>
            </a:avLst>
          </a:prstGeom>
          <a:solidFill>
            <a:schemeClr val="accent4">
              <a:lumMod val="40000"/>
              <a:lumOff val="60000"/>
            </a:schemeClr>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endParaRPr lang="zh-CN" altLang="en-US" sz="1400" kern="0">
              <a:solidFill>
                <a:sysClr val="window" lastClr="FFFFFF"/>
              </a:solidFill>
              <a:latin typeface="Calibri" panose="020F0502020204030204"/>
              <a:ea typeface="宋体" panose="02010600030101010101" pitchFamily="2" charset="-122"/>
            </a:endParaRPr>
          </a:p>
        </p:txBody>
      </p:sp>
      <p:sp>
        <p:nvSpPr>
          <p:cNvPr id="27" name="矩形 50"/>
          <p:cNvSpPr>
            <a:spLocks noChangeArrowheads="1"/>
          </p:cNvSpPr>
          <p:nvPr>
            <p:custDataLst>
              <p:tags r:id="rId20"/>
            </p:custDataLst>
          </p:nvPr>
        </p:nvSpPr>
        <p:spPr bwMode="auto">
          <a:xfrm>
            <a:off x="1403648" y="3559175"/>
            <a:ext cx="6480720" cy="511810"/>
          </a:xfrm>
          <a:prstGeom prst="rect">
            <a:avLst/>
          </a:prstGeom>
          <a:solidFill>
            <a:srgbClr val="FFFF00"/>
          </a:solidFill>
          <a:ln>
            <a:noFill/>
          </a:ln>
          <a:extLst>
            <a:ext uri="{91240B29-F687-4F45-9708-019B960494DF}">
              <a14:hiddenLine xmlns="" xmlns:a14="http://schemas.microsoft.com/office/drawing/2010/main" w="25400">
                <a:solidFill>
                  <a:srgbClr val="000000"/>
                </a:solidFill>
                <a:miter lim="800000"/>
                <a:headEnd/>
                <a:tailEnd/>
              </a14:hiddenLine>
            </a:ext>
          </a:extLst>
        </p:spPr>
        <p:txBody>
          <a:bodyPr lIns="1152000" tIns="0" rIns="0" bIns="0" anchor="ctr">
            <a:norm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spcBef>
                <a:spcPct val="0"/>
              </a:spcBef>
              <a:buFontTx/>
              <a:buNone/>
              <a:defRPr/>
            </a:pPr>
            <a:endParaRPr lang="zh-CN" altLang="en-US" sz="2400" dirty="0">
              <a:solidFill>
                <a:srgbClr val="FFFFFF"/>
              </a:solidFill>
              <a:latin typeface="+mn-lt"/>
              <a:ea typeface="+mn-ea"/>
            </a:endParaRPr>
          </a:p>
        </p:txBody>
      </p:sp>
      <p:sp>
        <p:nvSpPr>
          <p:cNvPr id="28" name="矩形 50"/>
          <p:cNvSpPr>
            <a:spLocks noChangeArrowheads="1"/>
          </p:cNvSpPr>
          <p:nvPr>
            <p:custDataLst>
              <p:tags r:id="rId21"/>
            </p:custDataLst>
          </p:nvPr>
        </p:nvSpPr>
        <p:spPr bwMode="auto">
          <a:xfrm>
            <a:off x="1475656" y="4246880"/>
            <a:ext cx="6408712" cy="511810"/>
          </a:xfrm>
          <a:prstGeom prst="rect">
            <a:avLst/>
          </a:prstGeom>
          <a:solidFill>
            <a:srgbClr val="FFFF99"/>
          </a:solidFill>
          <a:ln>
            <a:noFill/>
          </a:ln>
          <a:extLst>
            <a:ext uri="{91240B29-F687-4F45-9708-019B960494DF}">
              <a14:hiddenLine xmlns="" xmlns:a14="http://schemas.microsoft.com/office/drawing/2010/main" w="25400">
                <a:solidFill>
                  <a:srgbClr val="000000"/>
                </a:solidFill>
                <a:miter lim="800000"/>
                <a:headEnd/>
                <a:tailEnd/>
              </a14:hiddenLine>
            </a:ext>
          </a:extLst>
        </p:spPr>
        <p:txBody>
          <a:bodyPr lIns="1152000" tIns="0" rIns="0" bIns="0" anchor="ctr">
            <a:normAutofit/>
          </a:bodyP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eaLnBrk="1" hangingPunct="1">
              <a:spcBef>
                <a:spcPct val="0"/>
              </a:spcBef>
              <a:buFontTx/>
              <a:buNone/>
              <a:defRPr/>
            </a:pPr>
            <a:endParaRPr lang="zh-CN" altLang="en-US" sz="2400" dirty="0">
              <a:solidFill>
                <a:srgbClr val="FFFFFF"/>
              </a:solidFill>
              <a:latin typeface="+mn-lt"/>
              <a:ea typeface="+mn-ea"/>
            </a:endParaRPr>
          </a:p>
        </p:txBody>
      </p:sp>
      <p:sp>
        <p:nvSpPr>
          <p:cNvPr id="29" name="椭圆 28"/>
          <p:cNvSpPr/>
          <p:nvPr>
            <p:custDataLst>
              <p:tags r:id="rId22"/>
            </p:custDataLst>
          </p:nvPr>
        </p:nvSpPr>
        <p:spPr>
          <a:xfrm>
            <a:off x="1475656" y="3579862"/>
            <a:ext cx="720080" cy="460772"/>
          </a:xfrm>
          <a:prstGeom prst="ellipse">
            <a:avLst/>
          </a:prstGeom>
          <a:solidFill>
            <a:srgbClr val="FFFFFF"/>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r>
              <a:rPr lang="zh-CN" altLang="en-US" sz="3200" b="1" kern="0" dirty="0" smtClean="0">
                <a:solidFill>
                  <a:srgbClr val="545454"/>
                </a:solidFill>
                <a:latin typeface="Bell MT" panose="02020503060305020303" pitchFamily="18" charset="0"/>
                <a:ea typeface="宋体" panose="02010600030101010101" pitchFamily="2" charset="-122"/>
              </a:rPr>
              <a:t>四</a:t>
            </a:r>
            <a:endParaRPr lang="zh-CN" altLang="en-US" sz="3200" b="1" kern="0" dirty="0">
              <a:solidFill>
                <a:srgbClr val="545454"/>
              </a:solidFill>
              <a:latin typeface="Bell MT" panose="02020503060305020303" pitchFamily="18" charset="0"/>
              <a:ea typeface="宋体" panose="02010600030101010101" pitchFamily="2" charset="-122"/>
            </a:endParaRPr>
          </a:p>
        </p:txBody>
      </p:sp>
      <p:sp>
        <p:nvSpPr>
          <p:cNvPr id="30" name="椭圆 29"/>
          <p:cNvSpPr/>
          <p:nvPr>
            <p:custDataLst>
              <p:tags r:id="rId23"/>
            </p:custDataLst>
          </p:nvPr>
        </p:nvSpPr>
        <p:spPr>
          <a:xfrm>
            <a:off x="1619672" y="4299942"/>
            <a:ext cx="614363" cy="460772"/>
          </a:xfrm>
          <a:prstGeom prst="ellipse">
            <a:avLst/>
          </a:prstGeom>
          <a:solidFill>
            <a:srgbClr val="FFFFFF"/>
          </a:solidFill>
          <a:ln w="25400" cap="flat" cmpd="sng" algn="ctr">
            <a:noFill/>
            <a:prstDash val="solid"/>
          </a:ln>
          <a:effectLst/>
        </p:spPr>
        <p:txBody>
          <a:bodyPr lIns="68580" tIns="34290" rIns="68580" bIns="34290" anchor="ctr"/>
          <a:lstStyle/>
          <a:p>
            <a:pPr algn="ctr" eaLnBrk="1" fontAlgn="auto" hangingPunct="1">
              <a:spcBef>
                <a:spcPts val="0"/>
              </a:spcBef>
              <a:spcAft>
                <a:spcPts val="0"/>
              </a:spcAft>
              <a:defRPr/>
            </a:pPr>
            <a:r>
              <a:rPr lang="zh-CN" altLang="en-US" sz="2800" b="1" kern="0" dirty="0" smtClean="0">
                <a:solidFill>
                  <a:srgbClr val="545454"/>
                </a:solidFill>
                <a:latin typeface="Bell MT" panose="02020503060305020303" pitchFamily="18" charset="0"/>
                <a:ea typeface="宋体" panose="02010600030101010101" pitchFamily="2" charset="-122"/>
              </a:rPr>
              <a:t>五</a:t>
            </a:r>
            <a:endParaRPr lang="zh-CN" altLang="en-US" sz="2800" b="1" kern="0" dirty="0">
              <a:solidFill>
                <a:srgbClr val="545454"/>
              </a:solidFill>
              <a:latin typeface="Bell MT" panose="02020503060305020303" pitchFamily="18" charset="0"/>
              <a:ea typeface="宋体" panose="02010600030101010101" pitchFamily="2" charset="-122"/>
            </a:endParaRPr>
          </a:p>
        </p:txBody>
      </p:sp>
      <p:sp>
        <p:nvSpPr>
          <p:cNvPr id="31" name="文本框 30"/>
          <p:cNvSpPr txBox="1"/>
          <p:nvPr>
            <p:custDataLst>
              <p:tags r:id="rId24"/>
            </p:custDataLst>
          </p:nvPr>
        </p:nvSpPr>
        <p:spPr>
          <a:xfrm>
            <a:off x="2267744" y="2067694"/>
            <a:ext cx="5256584" cy="523220"/>
          </a:xfrm>
          <a:prstGeom prst="rect">
            <a:avLst/>
          </a:prstGeom>
          <a:noFill/>
        </p:spPr>
        <p:txBody>
          <a:bodyPr wrap="square">
            <a:spAutoFit/>
          </a:bodyPr>
          <a:lstStyle/>
          <a:p>
            <a:pPr lvl="0"/>
            <a:r>
              <a:rPr lang="zh-CN" altLang="zh-CN" sz="2800" b="1" dirty="0" smtClean="0">
                <a:solidFill>
                  <a:srgbClr val="C00000"/>
                </a:solidFill>
                <a:latin typeface="黑体" pitchFamily="49" charset="-122"/>
                <a:ea typeface="黑体" pitchFamily="49" charset="-122"/>
              </a:rPr>
              <a:t>坚持党对人民军队的绝对领导</a:t>
            </a:r>
            <a:endParaRPr lang="zh-CN" altLang="zh-CN" sz="2800" b="1" dirty="0">
              <a:solidFill>
                <a:srgbClr val="C00000"/>
              </a:solidFill>
              <a:latin typeface="黑体" pitchFamily="49" charset="-122"/>
              <a:ea typeface="黑体" pitchFamily="49" charset="-122"/>
            </a:endParaRPr>
          </a:p>
        </p:txBody>
      </p:sp>
      <p:sp>
        <p:nvSpPr>
          <p:cNvPr id="32" name="文本框 31"/>
          <p:cNvSpPr txBox="1"/>
          <p:nvPr>
            <p:custDataLst>
              <p:tags r:id="rId25"/>
            </p:custDataLst>
          </p:nvPr>
        </p:nvSpPr>
        <p:spPr>
          <a:xfrm>
            <a:off x="2555776" y="2787774"/>
            <a:ext cx="5040560" cy="523220"/>
          </a:xfrm>
          <a:prstGeom prst="rect">
            <a:avLst/>
          </a:prstGeom>
          <a:noFill/>
        </p:spPr>
        <p:txBody>
          <a:bodyPr wrap="square">
            <a:spAutoFit/>
          </a:bodyPr>
          <a:lstStyle/>
          <a:p>
            <a:pPr lvl="0"/>
            <a:r>
              <a:rPr lang="zh-CN" altLang="zh-CN" sz="2800" b="1" dirty="0" smtClean="0">
                <a:solidFill>
                  <a:srgbClr val="C00000"/>
                </a:solidFill>
              </a:rPr>
              <a:t>建设世界一流军队</a:t>
            </a:r>
            <a:endParaRPr lang="zh-CN" altLang="zh-CN" sz="2800" b="1" dirty="0">
              <a:solidFill>
                <a:srgbClr val="C00000"/>
              </a:solidFill>
            </a:endParaRPr>
          </a:p>
        </p:txBody>
      </p:sp>
      <p:sp>
        <p:nvSpPr>
          <p:cNvPr id="33" name="文本框 32"/>
          <p:cNvSpPr txBox="1"/>
          <p:nvPr>
            <p:custDataLst>
              <p:tags r:id="rId26"/>
            </p:custDataLst>
          </p:nvPr>
        </p:nvSpPr>
        <p:spPr>
          <a:xfrm>
            <a:off x="1331640" y="3507854"/>
            <a:ext cx="6010334" cy="523220"/>
          </a:xfrm>
          <a:prstGeom prst="rect">
            <a:avLst/>
          </a:prstGeom>
          <a:noFill/>
        </p:spPr>
        <p:txBody>
          <a:bodyPr wrap="square">
            <a:spAutoFit/>
          </a:bodyPr>
          <a:lstStyle/>
          <a:p>
            <a:pPr lvl="0"/>
            <a:r>
              <a:rPr lang="en-US" altLang="zh-CN" sz="2800" b="1" dirty="0" smtClean="0">
                <a:solidFill>
                  <a:srgbClr val="C00000"/>
                </a:solidFill>
              </a:rPr>
              <a:t>                      </a:t>
            </a:r>
            <a:r>
              <a:rPr lang="zh-CN" altLang="zh-CN" sz="2800" b="1" dirty="0" smtClean="0">
                <a:solidFill>
                  <a:srgbClr val="C00000"/>
                </a:solidFill>
              </a:rPr>
              <a:t>坚</a:t>
            </a:r>
            <a:r>
              <a:rPr lang="zh-CN" altLang="zh-CN" sz="2800" b="1" dirty="0" smtClean="0">
                <a:solidFill>
                  <a:srgbClr val="C00000"/>
                </a:solidFill>
              </a:rPr>
              <a:t>持富国和强军相统一</a:t>
            </a:r>
            <a:endParaRPr lang="zh-CN" altLang="zh-CN" sz="2800" b="1" dirty="0">
              <a:solidFill>
                <a:srgbClr val="C00000"/>
              </a:solidFill>
            </a:endParaRPr>
          </a:p>
        </p:txBody>
      </p:sp>
      <p:sp>
        <p:nvSpPr>
          <p:cNvPr id="34" name="文本框 33"/>
          <p:cNvSpPr txBox="1"/>
          <p:nvPr>
            <p:custDataLst>
              <p:tags r:id="rId27"/>
            </p:custDataLst>
          </p:nvPr>
        </p:nvSpPr>
        <p:spPr>
          <a:xfrm>
            <a:off x="1403648" y="4227934"/>
            <a:ext cx="6552728" cy="523220"/>
          </a:xfrm>
          <a:prstGeom prst="rect">
            <a:avLst/>
          </a:prstGeom>
          <a:noFill/>
        </p:spPr>
        <p:txBody>
          <a:bodyPr wrap="square">
            <a:spAutoFit/>
          </a:bodyPr>
          <a:lstStyle/>
          <a:p>
            <a:pPr lvl="0"/>
            <a:r>
              <a:rPr lang="en-US" altLang="zh-CN" sz="2800" b="1" dirty="0" smtClean="0">
                <a:solidFill>
                  <a:srgbClr val="C00000"/>
                </a:solidFill>
              </a:rPr>
              <a:t>           </a:t>
            </a:r>
            <a:r>
              <a:rPr lang="zh-CN" altLang="zh-CN" sz="2800" b="1" dirty="0" smtClean="0">
                <a:solidFill>
                  <a:srgbClr val="C00000"/>
                </a:solidFill>
              </a:rPr>
              <a:t>加</a:t>
            </a:r>
            <a:r>
              <a:rPr lang="zh-CN" altLang="zh-CN" sz="2800" b="1" dirty="0" smtClean="0">
                <a:solidFill>
                  <a:srgbClr val="C00000"/>
                </a:solidFill>
              </a:rPr>
              <a:t>快形成军民融合深度发展格局</a:t>
            </a:r>
            <a:endParaRPr lang="zh-CN" altLang="zh-CN" sz="2800" b="1" dirty="0">
              <a:solidFill>
                <a:srgbClr val="C0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矩形 2"/>
          <p:cNvSpPr/>
          <p:nvPr>
            <p:custDataLst>
              <p:tags r:id="rId2"/>
            </p:custDataLst>
          </p:nvPr>
        </p:nvSpPr>
        <p:spPr>
          <a:xfrm>
            <a:off x="0" y="0"/>
            <a:ext cx="9144000" cy="22479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文本框 4"/>
          <p:cNvSpPr txBox="1"/>
          <p:nvPr>
            <p:custDataLst>
              <p:tags r:id="rId3"/>
            </p:custDataLst>
          </p:nvPr>
        </p:nvSpPr>
        <p:spPr>
          <a:xfrm>
            <a:off x="4589884" y="3319124"/>
            <a:ext cx="2881344" cy="335976"/>
          </a:xfrm>
          <a:prstGeom prst="rect">
            <a:avLst/>
          </a:prstGeom>
          <a:noFill/>
        </p:spPr>
        <p:txBody>
          <a:bodyPr wrap="none" rtlCol="0" anchor="ctr" anchorCtr="0">
            <a:noAutofit/>
          </a:bodyPr>
          <a:lstStyle/>
          <a:p>
            <a:endParaRPr lang="zh-CN" altLang="en-US" sz="1600" dirty="0">
              <a:solidFill>
                <a:schemeClr val="tx1">
                  <a:lumMod val="50000"/>
                  <a:lumOff val="50000"/>
                </a:schemeClr>
              </a:solidFill>
              <a:latin typeface="Bell MT" panose="02020503060305020303" pitchFamily="18" charset="0"/>
              <a:ea typeface="微软雅黑" panose="020B0503020204020204" pitchFamily="34" charset="-122"/>
              <a:cs typeface="Arial" panose="020B0604020202020204" pitchFamily="34" charset="0"/>
            </a:endParaRPr>
          </a:p>
        </p:txBody>
      </p:sp>
      <p:sp>
        <p:nvSpPr>
          <p:cNvPr id="6" name="文本框 5"/>
          <p:cNvSpPr txBox="1"/>
          <p:nvPr>
            <p:custDataLst>
              <p:tags r:id="rId4"/>
            </p:custDataLst>
          </p:nvPr>
        </p:nvSpPr>
        <p:spPr>
          <a:xfrm>
            <a:off x="4601368" y="3634503"/>
            <a:ext cx="2136770" cy="335976"/>
          </a:xfrm>
          <a:prstGeom prst="rect">
            <a:avLst/>
          </a:prstGeom>
          <a:noFill/>
        </p:spPr>
        <p:txBody>
          <a:bodyPr wrap="none" rtlCol="0" anchor="ctr" anchorCtr="0">
            <a:noAutofit/>
          </a:bodyPr>
          <a:lstStyle/>
          <a:p>
            <a:endParaRPr lang="zh-CN" altLang="en-US" sz="1600" dirty="0">
              <a:solidFill>
                <a:schemeClr val="tx1">
                  <a:lumMod val="50000"/>
                  <a:lumOff val="50000"/>
                </a:schemeClr>
              </a:solidFill>
              <a:latin typeface="Bell MT" panose="02020503060305020303" pitchFamily="18" charset="0"/>
              <a:ea typeface="微软雅黑" panose="020B0503020204020204" pitchFamily="34" charset="-122"/>
              <a:cs typeface="Arial" panose="020B0604020202020204" pitchFamily="34" charset="0"/>
            </a:endParaRPr>
          </a:p>
        </p:txBody>
      </p:sp>
      <p:sp>
        <p:nvSpPr>
          <p:cNvPr id="8" name="KSO_Shape"/>
          <p:cNvSpPr/>
          <p:nvPr>
            <p:custDataLst>
              <p:tags r:id="rId5"/>
            </p:custDataLst>
          </p:nvPr>
        </p:nvSpPr>
        <p:spPr>
          <a:xfrm>
            <a:off x="4261329" y="3746174"/>
            <a:ext cx="209389" cy="118985"/>
          </a:xfrm>
          <a:custGeom>
            <a:avLst/>
            <a:gdLst/>
            <a:ahLst/>
            <a:cxnLst/>
            <a:rect l="l" t="t" r="r" b="b"/>
            <a:pathLst>
              <a:path w="4974795" h="3320682">
                <a:moveTo>
                  <a:pt x="1897867" y="1805825"/>
                </a:moveTo>
                <a:lnTo>
                  <a:pt x="2485737" y="2315734"/>
                </a:lnTo>
                <a:lnTo>
                  <a:pt x="3073607" y="1805825"/>
                </a:lnTo>
                <a:lnTo>
                  <a:pt x="4820061" y="3320682"/>
                </a:lnTo>
                <a:lnTo>
                  <a:pt x="151413" y="3320682"/>
                </a:lnTo>
                <a:close/>
                <a:moveTo>
                  <a:pt x="0" y="159634"/>
                </a:moveTo>
                <a:lnTo>
                  <a:pt x="1788328" y="1710812"/>
                </a:lnTo>
                <a:lnTo>
                  <a:pt x="0" y="3261996"/>
                </a:lnTo>
                <a:close/>
                <a:moveTo>
                  <a:pt x="4974795" y="156753"/>
                </a:moveTo>
                <a:lnTo>
                  <a:pt x="4974795" y="3264872"/>
                </a:lnTo>
                <a:lnTo>
                  <a:pt x="3183146" y="1710812"/>
                </a:lnTo>
                <a:close/>
                <a:moveTo>
                  <a:pt x="35040" y="0"/>
                </a:moveTo>
                <a:lnTo>
                  <a:pt x="4936434" y="0"/>
                </a:lnTo>
                <a:lnTo>
                  <a:pt x="2485737" y="212570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a:solidFill>
                <a:schemeClr val="bg1">
                  <a:lumMod val="65000"/>
                </a:schemeClr>
              </a:solidFill>
            </a:endParaRPr>
          </a:p>
        </p:txBody>
      </p:sp>
      <p:sp>
        <p:nvSpPr>
          <p:cNvPr id="10" name="KSO_Shape"/>
          <p:cNvSpPr/>
          <p:nvPr>
            <p:custDataLst>
              <p:tags r:id="rId6"/>
            </p:custDataLst>
          </p:nvPr>
        </p:nvSpPr>
        <p:spPr>
          <a:xfrm>
            <a:off x="4282218" y="3405322"/>
            <a:ext cx="167611" cy="168649"/>
          </a:xfrm>
          <a:custGeom>
            <a:avLst/>
            <a:gdLst/>
            <a:ahLst/>
            <a:cxnLst/>
            <a:rect l="l" t="t" r="r" b="b"/>
            <a:pathLst>
              <a:path w="396520" h="469210">
                <a:moveTo>
                  <a:pt x="327445" y="314600"/>
                </a:moveTo>
                <a:cubicBezTo>
                  <a:pt x="356349" y="319254"/>
                  <a:pt x="385797" y="360745"/>
                  <a:pt x="394054" y="381803"/>
                </a:cubicBezTo>
                <a:cubicBezTo>
                  <a:pt x="402312" y="402860"/>
                  <a:pt x="388098" y="427511"/>
                  <a:pt x="376990" y="440944"/>
                </a:cubicBezTo>
                <a:cubicBezTo>
                  <a:pt x="373700" y="421882"/>
                  <a:pt x="364955" y="401443"/>
                  <a:pt x="352485" y="383463"/>
                </a:cubicBezTo>
                <a:cubicBezTo>
                  <a:pt x="332676" y="354903"/>
                  <a:pt x="307287" y="337803"/>
                  <a:pt x="287162" y="338581"/>
                </a:cubicBezTo>
                <a:cubicBezTo>
                  <a:pt x="300917" y="326499"/>
                  <a:pt x="298542" y="309947"/>
                  <a:pt x="327445" y="314600"/>
                </a:cubicBezTo>
                <a:close/>
                <a:moveTo>
                  <a:pt x="44367" y="9445"/>
                </a:moveTo>
                <a:cubicBezTo>
                  <a:pt x="65307" y="7976"/>
                  <a:pt x="88582" y="48300"/>
                  <a:pt x="98716" y="103893"/>
                </a:cubicBezTo>
                <a:cubicBezTo>
                  <a:pt x="103023" y="127522"/>
                  <a:pt x="104507" y="151694"/>
                  <a:pt x="102812" y="172874"/>
                </a:cubicBezTo>
                <a:cubicBezTo>
                  <a:pt x="96419" y="177933"/>
                  <a:pt x="92462" y="183883"/>
                  <a:pt x="93679" y="191748"/>
                </a:cubicBezTo>
                <a:cubicBezTo>
                  <a:pt x="97962" y="219449"/>
                  <a:pt x="202914" y="329063"/>
                  <a:pt x="240363" y="349244"/>
                </a:cubicBezTo>
                <a:cubicBezTo>
                  <a:pt x="253454" y="356299"/>
                  <a:pt x="265280" y="353652"/>
                  <a:pt x="275564" y="347108"/>
                </a:cubicBezTo>
                <a:lnTo>
                  <a:pt x="275884" y="347663"/>
                </a:lnTo>
                <a:cubicBezTo>
                  <a:pt x="293996" y="337193"/>
                  <a:pt x="324545" y="354625"/>
                  <a:pt x="347507" y="388530"/>
                </a:cubicBezTo>
                <a:cubicBezTo>
                  <a:pt x="360303" y="407426"/>
                  <a:pt x="369015" y="429003"/>
                  <a:pt x="371399" y="448117"/>
                </a:cubicBezTo>
                <a:cubicBezTo>
                  <a:pt x="347296" y="472826"/>
                  <a:pt x="310581" y="469765"/>
                  <a:pt x="288158" y="468159"/>
                </a:cubicBezTo>
                <a:cubicBezTo>
                  <a:pt x="253182" y="465654"/>
                  <a:pt x="-15065" y="364036"/>
                  <a:pt x="664" y="89829"/>
                </a:cubicBezTo>
                <a:cubicBezTo>
                  <a:pt x="3125" y="70964"/>
                  <a:pt x="7079" y="53749"/>
                  <a:pt x="14299" y="39550"/>
                </a:cubicBezTo>
                <a:cubicBezTo>
                  <a:pt x="20978" y="26415"/>
                  <a:pt x="30453" y="15861"/>
                  <a:pt x="44367" y="9445"/>
                </a:cubicBezTo>
                <a:close/>
                <a:moveTo>
                  <a:pt x="85842" y="6"/>
                </a:moveTo>
                <a:cubicBezTo>
                  <a:pt x="147282" y="-938"/>
                  <a:pt x="156451" y="106342"/>
                  <a:pt x="147962" y="128156"/>
                </a:cubicBezTo>
                <a:cubicBezTo>
                  <a:pt x="140696" y="146825"/>
                  <a:pt x="125598" y="157194"/>
                  <a:pt x="109217" y="167957"/>
                </a:cubicBezTo>
                <a:cubicBezTo>
                  <a:pt x="111214" y="147002"/>
                  <a:pt x="109601" y="123749"/>
                  <a:pt x="105273" y="101024"/>
                </a:cubicBezTo>
                <a:cubicBezTo>
                  <a:pt x="95931" y="51971"/>
                  <a:pt x="75887" y="14560"/>
                  <a:pt x="55177" y="5105"/>
                </a:cubicBezTo>
                <a:cubicBezTo>
                  <a:pt x="63799" y="1769"/>
                  <a:pt x="73998" y="188"/>
                  <a:pt x="85842" y="6"/>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a:solidFill>
                <a:schemeClr val="bg1">
                  <a:lumMod val="65000"/>
                </a:schemeClr>
              </a:solidFill>
            </a:endParaRPr>
          </a:p>
        </p:txBody>
      </p:sp>
      <p:sp>
        <p:nvSpPr>
          <p:cNvPr id="15" name="文本框 3"/>
          <p:cNvSpPr txBox="1">
            <a:spLocks noChangeArrowheads="1"/>
          </p:cNvSpPr>
          <p:nvPr>
            <p:custDataLst>
              <p:tags r:id="rId7"/>
            </p:custDataLst>
          </p:nvPr>
        </p:nvSpPr>
        <p:spPr bwMode="auto">
          <a:xfrm>
            <a:off x="2590801" y="1494420"/>
            <a:ext cx="6553199" cy="7630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sz="3200">
                <a:solidFill>
                  <a:schemeClr val="tx1"/>
                </a:solidFill>
                <a:latin typeface="Arial Narrow" panose="020B0606020202030204" pitchFamily="34" charset="0"/>
                <a:ea typeface="微软雅黑" panose="020B0503020204020204" pitchFamily="34" charset="-122"/>
              </a:defRPr>
            </a:lvl1pPr>
            <a:lvl2pPr marL="742950" indent="-285750">
              <a:spcBef>
                <a:spcPct val="20000"/>
              </a:spcBef>
              <a:buFont typeface="Arial" panose="020B0604020202020204" pitchFamily="34" charset="0"/>
              <a:buChar char="–"/>
              <a:defRPr sz="2800">
                <a:solidFill>
                  <a:schemeClr val="tx1"/>
                </a:solidFill>
                <a:latin typeface="Arial Narrow" panose="020B0606020202030204" pitchFamily="34" charset="0"/>
                <a:ea typeface="微软雅黑" panose="020B0503020204020204" pitchFamily="34" charset="-122"/>
              </a:defRPr>
            </a:lvl2pPr>
            <a:lvl3pPr marL="1143000" indent="-228600">
              <a:spcBef>
                <a:spcPct val="20000"/>
              </a:spcBef>
              <a:buFont typeface="Arial" panose="020B0604020202020204" pitchFamily="34" charset="0"/>
              <a:buChar char="•"/>
              <a:defRPr sz="2400">
                <a:solidFill>
                  <a:schemeClr val="tx1"/>
                </a:solidFill>
                <a:latin typeface="Arial Narrow" panose="020B0606020202030204" pitchFamily="34" charset="0"/>
                <a:ea typeface="微软雅黑" panose="020B0503020204020204" pitchFamily="34" charset="-122"/>
              </a:defRPr>
            </a:lvl3pPr>
            <a:lvl4pPr marL="16002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4pPr>
            <a:lvl5pPr marL="2057400" indent="-228600">
              <a:spcBef>
                <a:spcPct val="20000"/>
              </a:spcBef>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anose="020B0606020202030204" pitchFamily="34" charset="0"/>
                <a:ea typeface="微软雅黑" panose="020B0503020204020204" pitchFamily="34" charset="-122"/>
              </a:defRPr>
            </a:lvl9pPr>
          </a:lstStyle>
          <a:p>
            <a:pPr algn="ctr" eaLnBrk="1" hangingPunct="1">
              <a:spcBef>
                <a:spcPct val="0"/>
              </a:spcBef>
              <a:buFontTx/>
              <a:buNone/>
            </a:pPr>
            <a:r>
              <a:rPr lang="en-US" altLang="zh-CN" sz="6000" dirty="0" smtClean="0">
                <a:solidFill>
                  <a:srgbClr val="FFFFFF"/>
                </a:solidFill>
                <a:latin typeface="Britannic Bold" panose="020B0903060703020204" pitchFamily="34" charset="0"/>
              </a:rPr>
              <a:t>THANK YOU</a:t>
            </a:r>
            <a:r>
              <a:rPr lang="zh-CN" altLang="en-US" sz="6000" dirty="0" smtClean="0">
                <a:solidFill>
                  <a:srgbClr val="FFFFFF"/>
                </a:solidFill>
                <a:latin typeface="Britannic Bold" panose="020B0903060703020204" pitchFamily="34" charset="0"/>
              </a:rPr>
              <a:t>！</a:t>
            </a:r>
            <a:endParaRPr lang="zh-CN" altLang="en-US" sz="6000" dirty="0">
              <a:solidFill>
                <a:srgbClr val="FFFFFF"/>
              </a:solidFill>
              <a:latin typeface="Britannic Bold" panose="020B0903060703020204" pitchFamily="34" charset="0"/>
            </a:endParaRPr>
          </a:p>
        </p:txBody>
      </p:sp>
      <p:pic>
        <p:nvPicPr>
          <p:cNvPr id="14" name="图片 13" descr="A000220150821B97PPIC.png"/>
          <p:cNvPicPr>
            <a:picLocks noChangeAspect="1"/>
          </p:cNvPicPr>
          <p:nvPr/>
        </p:nvPicPr>
        <p:blipFill>
          <a:blip r:embed="rId9" cstate="print"/>
          <a:stretch>
            <a:fillRect/>
          </a:stretch>
        </p:blipFill>
        <p:spPr>
          <a:xfrm>
            <a:off x="357158" y="1285866"/>
            <a:ext cx="2714644" cy="1823308"/>
          </a:xfrm>
          <a:prstGeom prst="rect">
            <a:avLst/>
          </a:prstGeom>
        </p:spPr>
      </p:pic>
    </p:spTree>
    <p:custDataLst>
      <p:tags r:id="rId1"/>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a:xfrm>
            <a:off x="1857356" y="1000114"/>
            <a:ext cx="2804642" cy="524696"/>
          </a:xfrm>
        </p:spPr>
        <p:txBody>
          <a:bodyPr/>
          <a:lstStyle/>
          <a:p>
            <a:pPr eaLnBrk="1" hangingPunct="1"/>
            <a:r>
              <a:rPr lang="zh-CN" altLang="en-US" dirty="0" smtClean="0">
                <a:solidFill>
                  <a:schemeClr val="tx1">
                    <a:lumMod val="50000"/>
                  </a:schemeClr>
                </a:solidFill>
              </a:rPr>
              <a:t>教学目标</a:t>
            </a:r>
          </a:p>
        </p:txBody>
      </p:sp>
      <p:grpSp>
        <p:nvGrpSpPr>
          <p:cNvPr id="25" name="组合 24"/>
          <p:cNvGrpSpPr/>
          <p:nvPr/>
        </p:nvGrpSpPr>
        <p:grpSpPr>
          <a:xfrm>
            <a:off x="467544" y="1275607"/>
            <a:ext cx="1318373" cy="1203270"/>
            <a:chOff x="811192" y="1275607"/>
            <a:chExt cx="974725" cy="1203270"/>
          </a:xfrm>
        </p:grpSpPr>
        <p:sp>
          <p:nvSpPr>
            <p:cNvPr id="5" name="MH_Other_1"/>
            <p:cNvSpPr/>
            <p:nvPr>
              <p:custDataLst>
                <p:tags r:id="rId4"/>
              </p:custDataLst>
            </p:nvPr>
          </p:nvSpPr>
          <p:spPr>
            <a:xfrm>
              <a:off x="1223942" y="1810935"/>
              <a:ext cx="357188" cy="266700"/>
            </a:xfrm>
            <a:prstGeom prst="diamond">
              <a:avLst/>
            </a:prstGeom>
            <a:solidFill>
              <a:schemeClr val="accent1">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6" name="MH_Other_2"/>
            <p:cNvSpPr/>
            <p:nvPr>
              <p:custDataLst>
                <p:tags r:id="rId5"/>
              </p:custDataLst>
            </p:nvPr>
          </p:nvSpPr>
          <p:spPr>
            <a:xfrm>
              <a:off x="1223942" y="2114545"/>
              <a:ext cx="357188" cy="267890"/>
            </a:xfrm>
            <a:prstGeom prst="diamond">
              <a:avLst/>
            </a:prstGeom>
            <a:solidFill>
              <a:schemeClr val="accent1">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7" name="MH_Other_3"/>
            <p:cNvSpPr/>
            <p:nvPr>
              <p:custDataLst>
                <p:tags r:id="rId6"/>
              </p:custDataLst>
            </p:nvPr>
          </p:nvSpPr>
          <p:spPr>
            <a:xfrm>
              <a:off x="1430317" y="1963335"/>
              <a:ext cx="355600" cy="266700"/>
            </a:xfrm>
            <a:prstGeom prst="diamond">
              <a:avLst/>
            </a:prstGeom>
            <a:solidFill>
              <a:schemeClr val="accent1">
                <a:lumMod val="60000"/>
                <a:lumOff val="4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8" name="MH_Other_4"/>
            <p:cNvSpPr/>
            <p:nvPr>
              <p:custDataLst>
                <p:tags r:id="rId7"/>
              </p:custDataLst>
            </p:nvPr>
          </p:nvSpPr>
          <p:spPr>
            <a:xfrm>
              <a:off x="839767" y="1714495"/>
              <a:ext cx="534988" cy="764381"/>
            </a:xfrm>
            <a:custGeom>
              <a:avLst/>
              <a:gdLst>
                <a:gd name="connsiteX0" fmla="*/ 96494 w 1902905"/>
                <a:gd name="connsiteY0" fmla="*/ 0 h 3612822"/>
                <a:gd name="connsiteX1" fmla="*/ 1902905 w 1902905"/>
                <a:gd name="connsiteY1" fmla="*/ 1806411 h 3612822"/>
                <a:gd name="connsiteX2" fmla="*/ 96494 w 1902905"/>
                <a:gd name="connsiteY2" fmla="*/ 3612822 h 3612822"/>
                <a:gd name="connsiteX3" fmla="*/ 0 w 1902905"/>
                <a:gd name="connsiteY3" fmla="*/ 3516328 h 3612822"/>
                <a:gd name="connsiteX4" fmla="*/ 1709917 w 1902905"/>
                <a:gd name="connsiteY4" fmla="*/ 1806411 h 3612822"/>
                <a:gd name="connsiteX5" fmla="*/ 0 w 1902905"/>
                <a:gd name="connsiteY5" fmla="*/ 96494 h 361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2905" h="3612822">
                  <a:moveTo>
                    <a:pt x="96494" y="0"/>
                  </a:moveTo>
                  <a:lnTo>
                    <a:pt x="1902905" y="1806411"/>
                  </a:lnTo>
                  <a:lnTo>
                    <a:pt x="96494" y="3612822"/>
                  </a:lnTo>
                  <a:lnTo>
                    <a:pt x="0" y="3516328"/>
                  </a:lnTo>
                  <a:lnTo>
                    <a:pt x="1709917" y="1806411"/>
                  </a:lnTo>
                  <a:lnTo>
                    <a:pt x="0" y="96494"/>
                  </a:lnTo>
                  <a:close/>
                </a:path>
              </a:pathLst>
            </a:cu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055" name="MH_Other_5"/>
            <p:cNvSpPr/>
            <p:nvPr>
              <p:custDataLst>
                <p:tags r:id="rId8"/>
              </p:custDataLst>
            </p:nvPr>
          </p:nvSpPr>
          <p:spPr bwMode="auto">
            <a:xfrm>
              <a:off x="811192" y="1275607"/>
              <a:ext cx="509588" cy="1203270"/>
            </a:xfrm>
            <a:custGeom>
              <a:avLst/>
              <a:gdLst>
                <a:gd name="T0" fmla="*/ 36 w 1806862"/>
                <a:gd name="T1" fmla="*/ 0 h 3612822"/>
                <a:gd name="T2" fmla="*/ 143580 w 1806862"/>
                <a:gd name="T3" fmla="*/ 143580 h 3612822"/>
                <a:gd name="T4" fmla="*/ 36 w 1806862"/>
                <a:gd name="T5" fmla="*/ 287160 h 3612822"/>
                <a:gd name="T6" fmla="*/ 0 w 1806862"/>
                <a:gd name="T7" fmla="*/ 287124 h 3612822"/>
                <a:gd name="T8" fmla="*/ 0 w 1806862"/>
                <a:gd name="T9" fmla="*/ 36 h 3612822"/>
                <a:gd name="T10" fmla="*/ 0 60000 65536"/>
                <a:gd name="T11" fmla="*/ 0 60000 65536"/>
                <a:gd name="T12" fmla="*/ 0 60000 65536"/>
                <a:gd name="T13" fmla="*/ 0 60000 65536"/>
                <a:gd name="T14" fmla="*/ 0 60000 65536"/>
                <a:gd name="T15" fmla="*/ 0 w 1806862"/>
                <a:gd name="T16" fmla="*/ 0 h 3612822"/>
                <a:gd name="T17" fmla="*/ 1806862 w 1806862"/>
                <a:gd name="T18" fmla="*/ 3612822 h 3612822"/>
              </a:gdLst>
              <a:ahLst/>
              <a:cxnLst>
                <a:cxn ang="T10">
                  <a:pos x="T0" y="T1"/>
                </a:cxn>
                <a:cxn ang="T11">
                  <a:pos x="T2" y="T3"/>
                </a:cxn>
                <a:cxn ang="T12">
                  <a:pos x="T4" y="T5"/>
                </a:cxn>
                <a:cxn ang="T13">
                  <a:pos x="T6" y="T7"/>
                </a:cxn>
                <a:cxn ang="T14">
                  <a:pos x="T8" y="T9"/>
                </a:cxn>
              </a:cxnLst>
              <a:rect l="T15" t="T16" r="T17" b="T18"/>
              <a:pathLst>
                <a:path w="1806862" h="3612822">
                  <a:moveTo>
                    <a:pt x="451" y="0"/>
                  </a:moveTo>
                  <a:lnTo>
                    <a:pt x="1806862" y="1806411"/>
                  </a:lnTo>
                  <a:lnTo>
                    <a:pt x="451" y="3612822"/>
                  </a:lnTo>
                  <a:lnTo>
                    <a:pt x="0" y="3612371"/>
                  </a:lnTo>
                  <a:lnTo>
                    <a:pt x="0" y="451"/>
                  </a:lnTo>
                  <a:lnTo>
                    <a:pt x="451" y="0"/>
                  </a:lnTo>
                  <a:close/>
                </a:path>
              </a:pathLst>
            </a:custGeom>
            <a:solidFill>
              <a:schemeClr val="accent1"/>
            </a:solidFill>
            <a:ln w="9525">
              <a:noFill/>
              <a:miter lim="800000"/>
            </a:ln>
          </p:spPr>
          <p:txBody>
            <a:bodyPr lIns="0" tIns="0" rIns="144000" bIns="0" anchor="ctr"/>
            <a:lstStyle/>
            <a:p>
              <a:pPr algn="ctr" eaLnBrk="1" hangingPunct="1"/>
              <a:r>
                <a:rPr lang="en-US" altLang="zh-CN" sz="2400" b="1" dirty="0" smtClean="0">
                  <a:solidFill>
                    <a:srgbClr val="FFFFFF"/>
                  </a:solidFill>
                </a:rPr>
                <a:t>1</a:t>
              </a:r>
              <a:endParaRPr lang="zh-CN" altLang="en-US" sz="2400" b="1" dirty="0">
                <a:solidFill>
                  <a:srgbClr val="FFFFFF"/>
                </a:solidFill>
              </a:endParaRPr>
            </a:p>
          </p:txBody>
        </p:sp>
      </p:grpSp>
      <p:sp>
        <p:nvSpPr>
          <p:cNvPr id="11" name="MH_SubTitle_1"/>
          <p:cNvSpPr/>
          <p:nvPr>
            <p:custDataLst>
              <p:tags r:id="rId3"/>
            </p:custDataLst>
          </p:nvPr>
        </p:nvSpPr>
        <p:spPr>
          <a:xfrm>
            <a:off x="1857356" y="1563638"/>
            <a:ext cx="3503613" cy="697354"/>
          </a:xfrm>
          <a:prstGeom prst="rect">
            <a:avLst/>
          </a:prstGeom>
        </p:spPr>
        <p:txBody>
          <a:bodyPr anchor="b">
            <a:noAutofit/>
          </a:bodyPr>
          <a:lstStyle/>
          <a:p>
            <a:pPr eaLnBrk="1" fontAlgn="auto" hangingPunct="1">
              <a:spcBef>
                <a:spcPts val="0"/>
              </a:spcBef>
              <a:spcAft>
                <a:spcPts val="0"/>
              </a:spcAft>
              <a:defRPr/>
            </a:pPr>
            <a:r>
              <a:rPr lang="zh-CN" altLang="en-US" sz="3600" b="1" dirty="0" smtClean="0">
                <a:solidFill>
                  <a:schemeClr val="accent1"/>
                </a:solidFill>
                <a:latin typeface="+mn-lt"/>
                <a:ea typeface="+mn-ea"/>
              </a:rPr>
              <a:t>知识目标</a:t>
            </a:r>
            <a:endParaRPr lang="zh-CN" altLang="en-US" sz="3600" b="1" dirty="0">
              <a:solidFill>
                <a:schemeClr val="accent1"/>
              </a:solidFill>
              <a:latin typeface="+mn-lt"/>
              <a:ea typeface="+mn-ea"/>
            </a:endParaRPr>
          </a:p>
        </p:txBody>
      </p:sp>
      <p:sp>
        <p:nvSpPr>
          <p:cNvPr id="3" name="文本框 2"/>
          <p:cNvSpPr txBox="1"/>
          <p:nvPr/>
        </p:nvSpPr>
        <p:spPr>
          <a:xfrm>
            <a:off x="1857375" y="2382520"/>
            <a:ext cx="7286625" cy="2806922"/>
          </a:xfrm>
          <a:prstGeom prst="rect">
            <a:avLst/>
          </a:prstGeom>
          <a:noFill/>
        </p:spPr>
        <p:txBody>
          <a:bodyPr wrap="square" rtlCol="0" anchor="t">
            <a:spAutoFit/>
          </a:bodyPr>
          <a:lstStyle/>
          <a:p>
            <a:r>
              <a:rPr lang="en-US" altLang="zh-CN" sz="2800" dirty="0" smtClean="0">
                <a:solidFill>
                  <a:srgbClr val="002060"/>
                </a:solidFill>
                <a:latin typeface="华文隶书"/>
                <a:ea typeface="+mj-ea"/>
              </a:rPr>
              <a:t>1.</a:t>
            </a:r>
            <a:r>
              <a:rPr lang="zh-CN" altLang="zh-CN" sz="2800" dirty="0" smtClean="0">
                <a:solidFill>
                  <a:srgbClr val="002060"/>
                </a:solidFill>
                <a:latin typeface="华文隶书"/>
                <a:ea typeface="+mj-ea"/>
              </a:rPr>
              <a:t>掌握和理解习近平强军思想；</a:t>
            </a:r>
            <a:endParaRPr lang="en-US" altLang="zh-CN" sz="2800" dirty="0" smtClean="0">
              <a:solidFill>
                <a:srgbClr val="002060"/>
              </a:solidFill>
              <a:latin typeface="华文隶书"/>
              <a:ea typeface="+mj-ea"/>
            </a:endParaRPr>
          </a:p>
          <a:p>
            <a:r>
              <a:rPr lang="en-US" altLang="zh-CN" sz="2800" dirty="0" smtClean="0">
                <a:solidFill>
                  <a:srgbClr val="002060"/>
                </a:solidFill>
                <a:latin typeface="华文隶书"/>
                <a:ea typeface="+mj-ea"/>
              </a:rPr>
              <a:t>2. </a:t>
            </a:r>
            <a:r>
              <a:rPr lang="zh-CN" altLang="zh-CN" sz="2800" dirty="0" smtClean="0">
                <a:solidFill>
                  <a:srgbClr val="002060"/>
                </a:solidFill>
                <a:latin typeface="华文隶书"/>
                <a:ea typeface="+mj-ea"/>
              </a:rPr>
              <a:t>认识和理解坚持党对军队的绝对领导。</a:t>
            </a:r>
            <a:endParaRPr lang="en-US" altLang="zh-CN" sz="2800" dirty="0" smtClean="0">
              <a:solidFill>
                <a:srgbClr val="002060"/>
              </a:solidFill>
              <a:latin typeface="华文隶书"/>
              <a:ea typeface="+mj-ea"/>
            </a:endParaRPr>
          </a:p>
          <a:p>
            <a:r>
              <a:rPr lang="en-US" altLang="zh-CN" sz="2800" dirty="0" smtClean="0">
                <a:solidFill>
                  <a:srgbClr val="002060"/>
                </a:solidFill>
                <a:latin typeface="华文隶书"/>
                <a:ea typeface="+mj-ea"/>
              </a:rPr>
              <a:t>3.</a:t>
            </a:r>
            <a:r>
              <a:rPr lang="zh-CN" altLang="zh-CN" sz="2800" dirty="0" smtClean="0">
                <a:solidFill>
                  <a:srgbClr val="002060"/>
                </a:solidFill>
                <a:latin typeface="华文隶书"/>
                <a:ea typeface="+mj-ea"/>
              </a:rPr>
              <a:t>掌握军民融合发展的内涵；</a:t>
            </a:r>
            <a:endParaRPr lang="en-US" altLang="zh-CN" sz="2800" dirty="0" smtClean="0">
              <a:solidFill>
                <a:srgbClr val="002060"/>
              </a:solidFill>
              <a:latin typeface="华文隶书"/>
              <a:ea typeface="+mj-ea"/>
            </a:endParaRPr>
          </a:p>
          <a:p>
            <a:r>
              <a:rPr lang="en-US" altLang="zh-CN" sz="2800" dirty="0" smtClean="0">
                <a:solidFill>
                  <a:srgbClr val="002060"/>
                </a:solidFill>
                <a:latin typeface="华文隶书"/>
                <a:ea typeface="+mj-ea"/>
              </a:rPr>
              <a:t>4.</a:t>
            </a:r>
            <a:r>
              <a:rPr lang="zh-CN" altLang="zh-CN" sz="2800" dirty="0" smtClean="0">
                <a:solidFill>
                  <a:srgbClr val="002060"/>
                </a:solidFill>
                <a:latin typeface="华文隶书"/>
                <a:ea typeface="+mj-ea"/>
              </a:rPr>
              <a:t>明确建设一流军队的战略措施</a:t>
            </a:r>
            <a:endParaRPr lang="en-US" altLang="zh-CN" sz="2800" dirty="0" smtClean="0">
              <a:solidFill>
                <a:srgbClr val="002060"/>
              </a:solidFill>
              <a:latin typeface="华文隶书"/>
              <a:ea typeface="+mj-ea"/>
            </a:endParaRPr>
          </a:p>
          <a:p>
            <a:r>
              <a:rPr lang="en-US" altLang="zh-CN" sz="2800" dirty="0" smtClean="0">
                <a:solidFill>
                  <a:srgbClr val="002060"/>
                </a:solidFill>
                <a:latin typeface="华文隶书"/>
                <a:ea typeface="+mj-ea"/>
              </a:rPr>
              <a:t>5</a:t>
            </a:r>
            <a:r>
              <a:rPr lang="zh-CN" altLang="zh-CN" sz="2800" dirty="0" smtClean="0">
                <a:solidFill>
                  <a:srgbClr val="002060"/>
                </a:solidFill>
                <a:latin typeface="华文隶书"/>
                <a:ea typeface="+mj-ea"/>
              </a:rPr>
              <a:t>、理解加快形成军民融合深度发展格局</a:t>
            </a:r>
          </a:p>
          <a:p>
            <a:pPr>
              <a:lnSpc>
                <a:spcPct val="130000"/>
              </a:lnSpc>
            </a:pPr>
            <a:endParaRPr lang="en-US" altLang="zh-CN" sz="2800" dirty="0" smtClean="0">
              <a:latin typeface="Arial" panose="020B0604020202020204" pitchFamily="34" charset="0"/>
              <a:ea typeface="微软雅黑" panose="020B0503020204020204" pitchFamily="34" charset="-122"/>
            </a:endParaRPr>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a:xfrm>
            <a:off x="1691680" y="771550"/>
            <a:ext cx="2804642" cy="524696"/>
          </a:xfrm>
        </p:spPr>
        <p:txBody>
          <a:bodyPr/>
          <a:lstStyle/>
          <a:p>
            <a:pPr eaLnBrk="1" hangingPunct="1"/>
            <a:r>
              <a:rPr lang="zh-CN" altLang="en-US" dirty="0" smtClean="0">
                <a:solidFill>
                  <a:srgbClr val="C00000"/>
                </a:solidFill>
              </a:rPr>
              <a:t>教学目标</a:t>
            </a:r>
          </a:p>
        </p:txBody>
      </p:sp>
      <p:grpSp>
        <p:nvGrpSpPr>
          <p:cNvPr id="28" name="组合 27"/>
          <p:cNvGrpSpPr/>
          <p:nvPr/>
        </p:nvGrpSpPr>
        <p:grpSpPr>
          <a:xfrm>
            <a:off x="731811" y="1275606"/>
            <a:ext cx="973137" cy="1374170"/>
            <a:chOff x="2406630" y="2315571"/>
            <a:chExt cx="973137" cy="1374170"/>
          </a:xfrm>
        </p:grpSpPr>
        <p:sp>
          <p:nvSpPr>
            <p:cNvPr id="21" name="MH_Other_11"/>
            <p:cNvSpPr/>
            <p:nvPr>
              <p:custDataLst>
                <p:tags r:id="rId4"/>
              </p:custDataLst>
            </p:nvPr>
          </p:nvSpPr>
          <p:spPr>
            <a:xfrm>
              <a:off x="2819380" y="3021801"/>
              <a:ext cx="355600" cy="266700"/>
            </a:xfrm>
            <a:prstGeom prst="diamond">
              <a:avLst/>
            </a:prstGeom>
            <a:solidFill>
              <a:schemeClr val="accent2">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2" name="MH_Other_12"/>
            <p:cNvSpPr/>
            <p:nvPr>
              <p:custDataLst>
                <p:tags r:id="rId5"/>
              </p:custDataLst>
            </p:nvPr>
          </p:nvSpPr>
          <p:spPr>
            <a:xfrm>
              <a:off x="2819380" y="2819627"/>
              <a:ext cx="355600" cy="216024"/>
            </a:xfrm>
            <a:prstGeom prst="diamond">
              <a:avLst/>
            </a:prstGeom>
            <a:solidFill>
              <a:schemeClr val="accent2">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3" name="MH_Other_13"/>
            <p:cNvSpPr/>
            <p:nvPr>
              <p:custDataLst>
                <p:tags r:id="rId6"/>
              </p:custDataLst>
            </p:nvPr>
          </p:nvSpPr>
          <p:spPr>
            <a:xfrm>
              <a:off x="3024167" y="3174201"/>
              <a:ext cx="355600" cy="266700"/>
            </a:xfrm>
            <a:prstGeom prst="diamond">
              <a:avLst/>
            </a:prstGeom>
            <a:solidFill>
              <a:schemeClr val="accent2">
                <a:lumMod val="60000"/>
                <a:lumOff val="4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4" name="MH_Other_14"/>
            <p:cNvSpPr/>
            <p:nvPr>
              <p:custDataLst>
                <p:tags r:id="rId7"/>
              </p:custDataLst>
            </p:nvPr>
          </p:nvSpPr>
          <p:spPr>
            <a:xfrm>
              <a:off x="2433618" y="2926551"/>
              <a:ext cx="536575" cy="763190"/>
            </a:xfrm>
            <a:custGeom>
              <a:avLst/>
              <a:gdLst>
                <a:gd name="connsiteX0" fmla="*/ 96494 w 1902905"/>
                <a:gd name="connsiteY0" fmla="*/ 0 h 3612822"/>
                <a:gd name="connsiteX1" fmla="*/ 1902905 w 1902905"/>
                <a:gd name="connsiteY1" fmla="*/ 1806411 h 3612822"/>
                <a:gd name="connsiteX2" fmla="*/ 96494 w 1902905"/>
                <a:gd name="connsiteY2" fmla="*/ 3612822 h 3612822"/>
                <a:gd name="connsiteX3" fmla="*/ 0 w 1902905"/>
                <a:gd name="connsiteY3" fmla="*/ 3516328 h 3612822"/>
                <a:gd name="connsiteX4" fmla="*/ 1709917 w 1902905"/>
                <a:gd name="connsiteY4" fmla="*/ 1806411 h 3612822"/>
                <a:gd name="connsiteX5" fmla="*/ 0 w 1902905"/>
                <a:gd name="connsiteY5" fmla="*/ 96494 h 361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2905" h="3612822">
                  <a:moveTo>
                    <a:pt x="96494" y="0"/>
                  </a:moveTo>
                  <a:lnTo>
                    <a:pt x="1902905" y="1806411"/>
                  </a:lnTo>
                  <a:lnTo>
                    <a:pt x="96494" y="3612822"/>
                  </a:lnTo>
                  <a:lnTo>
                    <a:pt x="0" y="3516328"/>
                  </a:lnTo>
                  <a:lnTo>
                    <a:pt x="1709917" y="1806411"/>
                  </a:lnTo>
                  <a:lnTo>
                    <a:pt x="0" y="96494"/>
                  </a:lnTo>
                  <a:close/>
                </a:path>
              </a:pathLst>
            </a:custGeom>
            <a:solidFill>
              <a:schemeClr val="accent2">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2069" name="MH_Other_15"/>
            <p:cNvSpPr/>
            <p:nvPr>
              <p:custDataLst>
                <p:tags r:id="rId8"/>
              </p:custDataLst>
            </p:nvPr>
          </p:nvSpPr>
          <p:spPr bwMode="auto">
            <a:xfrm>
              <a:off x="2406630" y="2315571"/>
              <a:ext cx="508000" cy="1080120"/>
            </a:xfrm>
            <a:custGeom>
              <a:avLst/>
              <a:gdLst>
                <a:gd name="T0" fmla="*/ 36 w 1806862"/>
                <a:gd name="T1" fmla="*/ 0 h 3612822"/>
                <a:gd name="T2" fmla="*/ 143133 w 1806862"/>
                <a:gd name="T3" fmla="*/ 143356 h 3612822"/>
                <a:gd name="T4" fmla="*/ 36 w 1806862"/>
                <a:gd name="T5" fmla="*/ 286713 h 3612822"/>
                <a:gd name="T6" fmla="*/ 0 w 1806862"/>
                <a:gd name="T7" fmla="*/ 286677 h 3612822"/>
                <a:gd name="T8" fmla="*/ 0 w 1806862"/>
                <a:gd name="T9" fmla="*/ 36 h 3612822"/>
                <a:gd name="T10" fmla="*/ 0 60000 65536"/>
                <a:gd name="T11" fmla="*/ 0 60000 65536"/>
                <a:gd name="T12" fmla="*/ 0 60000 65536"/>
                <a:gd name="T13" fmla="*/ 0 60000 65536"/>
                <a:gd name="T14" fmla="*/ 0 60000 65536"/>
                <a:gd name="T15" fmla="*/ 0 w 1806862"/>
                <a:gd name="T16" fmla="*/ 0 h 3612822"/>
                <a:gd name="T17" fmla="*/ 1806862 w 1806862"/>
                <a:gd name="T18" fmla="*/ 3612822 h 3612822"/>
              </a:gdLst>
              <a:ahLst/>
              <a:cxnLst>
                <a:cxn ang="T10">
                  <a:pos x="T0" y="T1"/>
                </a:cxn>
                <a:cxn ang="T11">
                  <a:pos x="T2" y="T3"/>
                </a:cxn>
                <a:cxn ang="T12">
                  <a:pos x="T4" y="T5"/>
                </a:cxn>
                <a:cxn ang="T13">
                  <a:pos x="T6" y="T7"/>
                </a:cxn>
                <a:cxn ang="T14">
                  <a:pos x="T8" y="T9"/>
                </a:cxn>
              </a:cxnLst>
              <a:rect l="T15" t="T16" r="T17" b="T18"/>
              <a:pathLst>
                <a:path w="1806862" h="3612822">
                  <a:moveTo>
                    <a:pt x="451" y="0"/>
                  </a:moveTo>
                  <a:lnTo>
                    <a:pt x="1806862" y="1806411"/>
                  </a:lnTo>
                  <a:lnTo>
                    <a:pt x="451" y="3612822"/>
                  </a:lnTo>
                  <a:lnTo>
                    <a:pt x="0" y="3612371"/>
                  </a:lnTo>
                  <a:lnTo>
                    <a:pt x="0" y="451"/>
                  </a:lnTo>
                  <a:lnTo>
                    <a:pt x="451" y="0"/>
                  </a:lnTo>
                  <a:close/>
                </a:path>
              </a:pathLst>
            </a:custGeom>
            <a:solidFill>
              <a:schemeClr val="accent2"/>
            </a:solidFill>
            <a:ln w="9525">
              <a:noFill/>
              <a:miter lim="800000"/>
            </a:ln>
          </p:spPr>
          <p:txBody>
            <a:bodyPr lIns="0" tIns="0" rIns="144000" bIns="0" anchor="ctr"/>
            <a:lstStyle/>
            <a:p>
              <a:pPr algn="ctr" eaLnBrk="1" hangingPunct="1"/>
              <a:r>
                <a:rPr lang="en-US" altLang="zh-CN" sz="2400" b="1" dirty="0" smtClean="0">
                  <a:solidFill>
                    <a:srgbClr val="FFFFFF"/>
                  </a:solidFill>
                </a:rPr>
                <a:t>2</a:t>
              </a:r>
              <a:endParaRPr lang="zh-CN" altLang="en-US" sz="2400" b="1" dirty="0">
                <a:solidFill>
                  <a:srgbClr val="FFFFFF"/>
                </a:solidFill>
              </a:endParaRPr>
            </a:p>
          </p:txBody>
        </p:sp>
      </p:grpSp>
      <p:sp>
        <p:nvSpPr>
          <p:cNvPr id="27" name="MH_SubTitle_2"/>
          <p:cNvSpPr/>
          <p:nvPr>
            <p:custDataLst>
              <p:tags r:id="rId3"/>
            </p:custDataLst>
          </p:nvPr>
        </p:nvSpPr>
        <p:spPr>
          <a:xfrm>
            <a:off x="1547664" y="1347614"/>
            <a:ext cx="3649216" cy="690463"/>
          </a:xfrm>
          <a:prstGeom prst="rect">
            <a:avLst/>
          </a:prstGeom>
        </p:spPr>
        <p:txBody>
          <a:bodyPr anchor="b">
            <a:noAutofit/>
          </a:bodyPr>
          <a:lstStyle/>
          <a:p>
            <a:pPr eaLnBrk="1" fontAlgn="auto" hangingPunct="1">
              <a:spcBef>
                <a:spcPts val="0"/>
              </a:spcBef>
              <a:spcAft>
                <a:spcPts val="0"/>
              </a:spcAft>
              <a:defRPr/>
            </a:pPr>
            <a:r>
              <a:rPr lang="zh-CN" altLang="en-US" sz="2800" b="1" dirty="0" smtClean="0">
                <a:solidFill>
                  <a:srgbClr val="C00000"/>
                </a:solidFill>
                <a:latin typeface="+mn-lt"/>
                <a:ea typeface="+mn-ea"/>
              </a:rPr>
              <a:t>能力目标</a:t>
            </a:r>
            <a:endParaRPr lang="zh-CN" altLang="en-US" sz="2800" b="1" dirty="0">
              <a:solidFill>
                <a:srgbClr val="C00000"/>
              </a:solidFill>
              <a:latin typeface="+mn-lt"/>
              <a:ea typeface="+mn-ea"/>
            </a:endParaRPr>
          </a:p>
        </p:txBody>
      </p:sp>
      <p:sp>
        <p:nvSpPr>
          <p:cNvPr id="2" name="文本框 1"/>
          <p:cNvSpPr txBox="1"/>
          <p:nvPr/>
        </p:nvSpPr>
        <p:spPr>
          <a:xfrm>
            <a:off x="1115616" y="2139702"/>
            <a:ext cx="7776864" cy="2308324"/>
          </a:xfrm>
          <a:prstGeom prst="rect">
            <a:avLst/>
          </a:prstGeom>
          <a:noFill/>
        </p:spPr>
        <p:txBody>
          <a:bodyPr wrap="square" rtlCol="0" anchor="t">
            <a:spAutoFit/>
          </a:bodyPr>
          <a:lstStyle/>
          <a:p>
            <a:r>
              <a:rPr lang="en-US" altLang="zh-CN" sz="2400" dirty="0" smtClean="0"/>
              <a:t>        </a:t>
            </a:r>
            <a:r>
              <a:rPr lang="zh-CN" altLang="zh-CN" sz="2400" dirty="0" smtClean="0">
                <a:solidFill>
                  <a:srgbClr val="002060"/>
                </a:solidFill>
              </a:rPr>
              <a:t>帮助学生提高对新时代习近平军事思想的认识，能够更好地认识新军事变革下党对军队的绝对领导的意义，新时代军事思想是建设强大军队的重要保障。帮助学生加深对强军思想的理解，不断增强国防观念和民族意识，积极推动军民融合发展，坚定走中国特色社会主义强军之路。</a:t>
            </a:r>
            <a:endParaRPr lang="zh-CN" altLang="zh-CN" sz="2400" dirty="0">
              <a:solidFill>
                <a:srgbClr val="002060"/>
              </a:solidFill>
            </a:endParaRPr>
          </a:p>
        </p:txBody>
      </p:sp>
    </p:spTree>
    <p:custDataLst>
      <p:tags r:id="rId1"/>
    </p:custData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a:xfrm>
            <a:off x="1547664" y="771550"/>
            <a:ext cx="3042326" cy="609244"/>
          </a:xfrm>
        </p:spPr>
        <p:txBody>
          <a:bodyPr>
            <a:normAutofit/>
          </a:bodyPr>
          <a:lstStyle/>
          <a:p>
            <a:pPr eaLnBrk="1" hangingPunct="1"/>
            <a:r>
              <a:rPr lang="zh-CN" altLang="en-US" sz="2800" dirty="0" smtClean="0">
                <a:solidFill>
                  <a:srgbClr val="C00000"/>
                </a:solidFill>
              </a:rPr>
              <a:t>教学目标</a:t>
            </a:r>
          </a:p>
        </p:txBody>
      </p:sp>
      <p:grpSp>
        <p:nvGrpSpPr>
          <p:cNvPr id="29" name="组合 28"/>
          <p:cNvGrpSpPr/>
          <p:nvPr/>
        </p:nvGrpSpPr>
        <p:grpSpPr>
          <a:xfrm>
            <a:off x="755576" y="1491630"/>
            <a:ext cx="931664" cy="1071159"/>
            <a:chOff x="3922646" y="3800873"/>
            <a:chExt cx="931664" cy="1071159"/>
          </a:xfrm>
        </p:grpSpPr>
        <p:sp>
          <p:nvSpPr>
            <p:cNvPr id="13" name="MH_Other_6"/>
            <p:cNvSpPr/>
            <p:nvPr>
              <p:custDataLst>
                <p:tags r:id="rId4"/>
              </p:custDataLst>
            </p:nvPr>
          </p:nvSpPr>
          <p:spPr>
            <a:xfrm>
              <a:off x="4413230" y="4204091"/>
              <a:ext cx="355600" cy="266700"/>
            </a:xfrm>
            <a:prstGeom prst="diamond">
              <a:avLst/>
            </a:pr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14" name="MH_Other_7"/>
            <p:cNvSpPr/>
            <p:nvPr>
              <p:custDataLst>
                <p:tags r:id="rId5"/>
              </p:custDataLst>
            </p:nvPr>
          </p:nvSpPr>
          <p:spPr>
            <a:xfrm>
              <a:off x="4426702" y="4016897"/>
              <a:ext cx="355600" cy="266700"/>
            </a:xfrm>
            <a:prstGeom prst="diamond">
              <a:avLst/>
            </a:pr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15" name="MH_Other_8"/>
            <p:cNvSpPr/>
            <p:nvPr>
              <p:custDataLst>
                <p:tags r:id="rId6"/>
              </p:custDataLst>
            </p:nvPr>
          </p:nvSpPr>
          <p:spPr>
            <a:xfrm>
              <a:off x="4498710" y="3944889"/>
              <a:ext cx="355600" cy="266700"/>
            </a:xfrm>
            <a:prstGeom prst="diamond">
              <a:avLst/>
            </a:prstGeom>
            <a:solidFill>
              <a:schemeClr val="accent3">
                <a:lumMod val="60000"/>
                <a:lumOff val="4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16" name="MH_Other_9"/>
            <p:cNvSpPr/>
            <p:nvPr>
              <p:custDataLst>
                <p:tags r:id="rId7"/>
              </p:custDataLst>
            </p:nvPr>
          </p:nvSpPr>
          <p:spPr>
            <a:xfrm>
              <a:off x="4027468" y="4108841"/>
              <a:ext cx="536575" cy="763191"/>
            </a:xfrm>
            <a:custGeom>
              <a:avLst/>
              <a:gdLst>
                <a:gd name="connsiteX0" fmla="*/ 96494 w 1902905"/>
                <a:gd name="connsiteY0" fmla="*/ 0 h 3612822"/>
                <a:gd name="connsiteX1" fmla="*/ 1902905 w 1902905"/>
                <a:gd name="connsiteY1" fmla="*/ 1806411 h 3612822"/>
                <a:gd name="connsiteX2" fmla="*/ 96494 w 1902905"/>
                <a:gd name="connsiteY2" fmla="*/ 3612822 h 3612822"/>
                <a:gd name="connsiteX3" fmla="*/ 0 w 1902905"/>
                <a:gd name="connsiteY3" fmla="*/ 3516328 h 3612822"/>
                <a:gd name="connsiteX4" fmla="*/ 1709917 w 1902905"/>
                <a:gd name="connsiteY4" fmla="*/ 1806411 h 3612822"/>
                <a:gd name="connsiteX5" fmla="*/ 0 w 1902905"/>
                <a:gd name="connsiteY5" fmla="*/ 96494 h 3612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02905" h="3612822">
                  <a:moveTo>
                    <a:pt x="96494" y="0"/>
                  </a:moveTo>
                  <a:lnTo>
                    <a:pt x="1902905" y="1806411"/>
                  </a:lnTo>
                  <a:lnTo>
                    <a:pt x="96494" y="3612822"/>
                  </a:lnTo>
                  <a:lnTo>
                    <a:pt x="0" y="3516328"/>
                  </a:lnTo>
                  <a:lnTo>
                    <a:pt x="1709917" y="1806411"/>
                  </a:lnTo>
                  <a:lnTo>
                    <a:pt x="0" y="96494"/>
                  </a:lnTo>
                  <a:close/>
                </a:path>
              </a:pathLst>
            </a:custGeom>
            <a:solidFill>
              <a:schemeClr val="accent3">
                <a:lumMod val="20000"/>
                <a:lumOff val="80000"/>
              </a:schemeClr>
            </a:solidFill>
          </p:spPr>
          <p:txBody>
            <a:bodyPr anchor="ctr"/>
            <a:lstStyle/>
            <a:p>
              <a:pPr algn="just" eaLnBrk="1" fontAlgn="auto" hangingPunct="1">
                <a:lnSpc>
                  <a:spcPct val="130000"/>
                </a:lnSpc>
                <a:spcBef>
                  <a:spcPts val="0"/>
                </a:spcBef>
                <a:spcAft>
                  <a:spcPts val="0"/>
                </a:spcAft>
                <a:defRPr/>
              </a:pPr>
              <a:endParaRPr lang="zh-CN" altLang="en-US" dirty="0" err="1">
                <a:solidFill>
                  <a:srgbClr val="FFFFFF"/>
                </a:solidFill>
                <a:latin typeface="+mn-lt"/>
                <a:ea typeface="+mn-ea"/>
              </a:endParaRPr>
            </a:p>
          </p:txBody>
        </p:sp>
        <p:sp>
          <p:nvSpPr>
            <p:cNvPr id="17" name="MH_Other_10"/>
            <p:cNvSpPr/>
            <p:nvPr>
              <p:custDataLst>
                <p:tags r:id="rId8"/>
              </p:custDataLst>
            </p:nvPr>
          </p:nvSpPr>
          <p:spPr>
            <a:xfrm>
              <a:off x="3922646" y="3800873"/>
              <a:ext cx="509587" cy="763191"/>
            </a:xfrm>
            <a:custGeom>
              <a:avLst/>
              <a:gdLst>
                <a:gd name="connsiteX0" fmla="*/ 451 w 1806862"/>
                <a:gd name="connsiteY0" fmla="*/ 0 h 3612822"/>
                <a:gd name="connsiteX1" fmla="*/ 1806862 w 1806862"/>
                <a:gd name="connsiteY1" fmla="*/ 1806411 h 3612822"/>
                <a:gd name="connsiteX2" fmla="*/ 451 w 1806862"/>
                <a:gd name="connsiteY2" fmla="*/ 3612822 h 3612822"/>
                <a:gd name="connsiteX3" fmla="*/ 0 w 1806862"/>
                <a:gd name="connsiteY3" fmla="*/ 3612371 h 3612822"/>
                <a:gd name="connsiteX4" fmla="*/ 0 w 1806862"/>
                <a:gd name="connsiteY4" fmla="*/ 451 h 36128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06862" h="3612822">
                  <a:moveTo>
                    <a:pt x="451" y="0"/>
                  </a:moveTo>
                  <a:lnTo>
                    <a:pt x="1806862" y="1806411"/>
                  </a:lnTo>
                  <a:lnTo>
                    <a:pt x="451" y="3612822"/>
                  </a:lnTo>
                  <a:lnTo>
                    <a:pt x="0" y="3612371"/>
                  </a:lnTo>
                  <a:lnTo>
                    <a:pt x="0" y="451"/>
                  </a:lnTo>
                  <a:close/>
                </a:path>
              </a:pathLst>
            </a:custGeom>
            <a:solidFill>
              <a:schemeClr val="accent3"/>
            </a:solidFill>
          </p:spPr>
          <p:txBody>
            <a:bodyPr lIns="0" tIns="0" rIns="144000" bIns="0" anchor="ctr">
              <a:normAutofit/>
            </a:bodyPr>
            <a:lstStyle/>
            <a:p>
              <a:pPr algn="ctr" eaLnBrk="1" fontAlgn="auto" hangingPunct="1">
                <a:spcBef>
                  <a:spcPts val="0"/>
                </a:spcBef>
                <a:spcAft>
                  <a:spcPts val="0"/>
                </a:spcAft>
                <a:defRPr/>
              </a:pPr>
              <a:r>
                <a:rPr lang="en-US" altLang="zh-CN" sz="2400" b="1" dirty="0" smtClean="0">
                  <a:solidFill>
                    <a:srgbClr val="FFFFFF"/>
                  </a:solidFill>
                  <a:latin typeface="+mn-lt"/>
                  <a:ea typeface="+mn-ea"/>
                </a:rPr>
                <a:t>3</a:t>
              </a:r>
              <a:endParaRPr lang="zh-CN" altLang="en-US" sz="2400" b="1" dirty="0" err="1">
                <a:solidFill>
                  <a:srgbClr val="FFFFFF"/>
                </a:solidFill>
                <a:latin typeface="+mn-lt"/>
                <a:ea typeface="+mn-ea"/>
              </a:endParaRPr>
            </a:p>
          </p:txBody>
        </p:sp>
      </p:grpSp>
      <p:sp>
        <p:nvSpPr>
          <p:cNvPr id="19" name="MH_SubTitle_3"/>
          <p:cNvSpPr/>
          <p:nvPr>
            <p:custDataLst>
              <p:tags r:id="rId3"/>
            </p:custDataLst>
          </p:nvPr>
        </p:nvSpPr>
        <p:spPr>
          <a:xfrm>
            <a:off x="1835696" y="1635646"/>
            <a:ext cx="3468569" cy="458057"/>
          </a:xfrm>
          <a:prstGeom prst="rect">
            <a:avLst/>
          </a:prstGeom>
        </p:spPr>
        <p:txBody>
          <a:bodyPr anchor="b">
            <a:noAutofit/>
          </a:bodyPr>
          <a:lstStyle/>
          <a:p>
            <a:pPr eaLnBrk="1" fontAlgn="auto" hangingPunct="1">
              <a:spcBef>
                <a:spcPts val="0"/>
              </a:spcBef>
              <a:spcAft>
                <a:spcPts val="0"/>
              </a:spcAft>
              <a:defRPr/>
            </a:pPr>
            <a:r>
              <a:rPr lang="zh-CN" altLang="en-US" sz="3200" b="1" dirty="0" smtClean="0">
                <a:solidFill>
                  <a:srgbClr val="002060"/>
                </a:solidFill>
                <a:latin typeface="+mn-lt"/>
                <a:ea typeface="+mn-ea"/>
              </a:rPr>
              <a:t>素质目标</a:t>
            </a:r>
            <a:endParaRPr lang="zh-CN" altLang="en-US" sz="3200" b="1" dirty="0">
              <a:solidFill>
                <a:srgbClr val="002060"/>
              </a:solidFill>
              <a:latin typeface="+mn-lt"/>
              <a:ea typeface="+mn-ea"/>
            </a:endParaRPr>
          </a:p>
        </p:txBody>
      </p:sp>
      <p:sp>
        <p:nvSpPr>
          <p:cNvPr id="3" name="文本框 2"/>
          <p:cNvSpPr txBox="1"/>
          <p:nvPr/>
        </p:nvSpPr>
        <p:spPr>
          <a:xfrm>
            <a:off x="1547664" y="2139702"/>
            <a:ext cx="6120765" cy="2492990"/>
          </a:xfrm>
          <a:prstGeom prst="rect">
            <a:avLst/>
          </a:prstGeom>
          <a:noFill/>
        </p:spPr>
        <p:txBody>
          <a:bodyPr wrap="square" rtlCol="0" anchor="t">
            <a:spAutoFit/>
          </a:bodyPr>
          <a:lstStyle/>
          <a:p>
            <a:pPr>
              <a:lnSpc>
                <a:spcPct val="130000"/>
              </a:lnSpc>
            </a:pPr>
            <a:r>
              <a:rPr lang="en-US" altLang="zh-CN" sz="2400" dirty="0" smtClean="0"/>
              <a:t>        </a:t>
            </a:r>
            <a:r>
              <a:rPr lang="zh-CN" altLang="zh-CN" sz="2400" dirty="0" smtClean="0"/>
              <a:t>引导学生积极贯彻强军思想，拥军爱民，培养高度的责任感和使命感，增强国防意识，强国必须许强军，强军是民族复兴的重要保障</a:t>
            </a:r>
            <a:r>
              <a:rPr lang="zh-CN" altLang="en-US" sz="2400" dirty="0" smtClean="0"/>
              <a:t>，</a:t>
            </a:r>
            <a:r>
              <a:rPr lang="zh-CN" altLang="zh-CN" sz="2400" dirty="0" smtClean="0"/>
              <a:t>为实现中华民族的强国梦、强军梦而奋斗。</a:t>
            </a:r>
            <a:endParaRPr lang="en-US" altLang="zh-CN" sz="2400" dirty="0" smtClean="0">
              <a:latin typeface="Arial" panose="020B0604020202020204" pitchFamily="34" charset="0"/>
              <a:ea typeface="微软雅黑" panose="020B0503020204020204" pitchFamily="34" charset="-122"/>
            </a:endParaRPr>
          </a:p>
        </p:txBody>
      </p:sp>
    </p:spTree>
    <p:custDataLst>
      <p:tags r:id="rId1"/>
    </p:custData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a:xfrm>
            <a:off x="1142976" y="1000114"/>
            <a:ext cx="4357718" cy="524696"/>
          </a:xfrm>
        </p:spPr>
        <p:txBody>
          <a:bodyPr/>
          <a:lstStyle/>
          <a:p>
            <a:pPr eaLnBrk="1" hangingPunct="1"/>
            <a:r>
              <a:rPr lang="zh-CN" altLang="en-US" dirty="0" smtClean="0">
                <a:solidFill>
                  <a:schemeClr val="tx1">
                    <a:lumMod val="50000"/>
                  </a:schemeClr>
                </a:solidFill>
              </a:rPr>
              <a:t>教学重难点</a:t>
            </a:r>
          </a:p>
        </p:txBody>
      </p:sp>
      <p:sp>
        <p:nvSpPr>
          <p:cNvPr id="3" name="MH_SubTitle_1"/>
          <p:cNvSpPr/>
          <p:nvPr>
            <p:custDataLst>
              <p:tags r:id="rId3"/>
            </p:custDataLst>
          </p:nvPr>
        </p:nvSpPr>
        <p:spPr>
          <a:xfrm>
            <a:off x="928662" y="2000246"/>
            <a:ext cx="1770062" cy="1327547"/>
          </a:xfrm>
          <a:custGeom>
            <a:avLst/>
            <a:gdLst>
              <a:gd name="connsiteX0" fmla="*/ 203609 w 1526969"/>
              <a:gd name="connsiteY0" fmla="*/ 712726 h 1526969"/>
              <a:gd name="connsiteX1" fmla="*/ 241774 w 1526969"/>
              <a:gd name="connsiteY1" fmla="*/ 750890 h 1526969"/>
              <a:gd name="connsiteX2" fmla="*/ 152679 w 1526969"/>
              <a:gd name="connsiteY2" fmla="*/ 839985 h 1526969"/>
              <a:gd name="connsiteX3" fmla="*/ 763313 w 1526969"/>
              <a:gd name="connsiteY3" fmla="*/ 1450619 h 1526969"/>
              <a:gd name="connsiteX4" fmla="*/ 1488804 w 1526969"/>
              <a:gd name="connsiteY4" fmla="*/ 725129 h 1526969"/>
              <a:gd name="connsiteX5" fmla="*/ 1526969 w 1526969"/>
              <a:gd name="connsiteY5" fmla="*/ 763293 h 1526969"/>
              <a:gd name="connsiteX6" fmla="*/ 801478 w 1526969"/>
              <a:gd name="connsiteY6" fmla="*/ 1488784 h 1526969"/>
              <a:gd name="connsiteX7" fmla="*/ 763294 w 1526969"/>
              <a:gd name="connsiteY7" fmla="*/ 1526968 h 1526969"/>
              <a:gd name="connsiteX8" fmla="*/ 763293 w 1526969"/>
              <a:gd name="connsiteY8" fmla="*/ 1526969 h 1526969"/>
              <a:gd name="connsiteX9" fmla="*/ 725129 w 1526969"/>
              <a:gd name="connsiteY9" fmla="*/ 1488804 h 1526969"/>
              <a:gd name="connsiteX10" fmla="*/ 725129 w 1526969"/>
              <a:gd name="connsiteY10" fmla="*/ 1488803 h 1526969"/>
              <a:gd name="connsiteX11" fmla="*/ 114495 w 1526969"/>
              <a:gd name="connsiteY11" fmla="*/ 878169 h 1526969"/>
              <a:gd name="connsiteX12" fmla="*/ 114494 w 1526969"/>
              <a:gd name="connsiteY12" fmla="*/ 878170 h 1526969"/>
              <a:gd name="connsiteX13" fmla="*/ 76330 w 1526969"/>
              <a:gd name="connsiteY13" fmla="*/ 840005 h 1526969"/>
              <a:gd name="connsiteX14" fmla="*/ 76330 w 1526969"/>
              <a:gd name="connsiteY14" fmla="*/ 840004 h 1526969"/>
              <a:gd name="connsiteX15" fmla="*/ 114514 w 1526969"/>
              <a:gd name="connsiteY15" fmla="*/ 801821 h 1526969"/>
              <a:gd name="connsiteX16" fmla="*/ 763675 w 1526969"/>
              <a:gd name="connsiteY16" fmla="*/ 0 h 1526969"/>
              <a:gd name="connsiteX17" fmla="*/ 801840 w 1526969"/>
              <a:gd name="connsiteY17" fmla="*/ 38164 h 1526969"/>
              <a:gd name="connsiteX18" fmla="*/ 801839 w 1526969"/>
              <a:gd name="connsiteY18" fmla="*/ 38165 h 1526969"/>
              <a:gd name="connsiteX19" fmla="*/ 1412474 w 1526969"/>
              <a:gd name="connsiteY19" fmla="*/ 648800 h 1526969"/>
              <a:gd name="connsiteX20" fmla="*/ 1450639 w 1526969"/>
              <a:gd name="connsiteY20" fmla="*/ 686965 h 1526969"/>
              <a:gd name="connsiteX21" fmla="*/ 1412455 w 1526969"/>
              <a:gd name="connsiteY21" fmla="*/ 725148 h 1526969"/>
              <a:gd name="connsiteX22" fmla="*/ 1323359 w 1526969"/>
              <a:gd name="connsiteY22" fmla="*/ 814244 h 1526969"/>
              <a:gd name="connsiteX23" fmla="*/ 1285195 w 1526969"/>
              <a:gd name="connsiteY23" fmla="*/ 776079 h 1526969"/>
              <a:gd name="connsiteX24" fmla="*/ 1374290 w 1526969"/>
              <a:gd name="connsiteY24" fmla="*/ 686984 h 1526969"/>
              <a:gd name="connsiteX25" fmla="*/ 763655 w 1526969"/>
              <a:gd name="connsiteY25" fmla="*/ 76349 h 1526969"/>
              <a:gd name="connsiteX26" fmla="*/ 38164 w 1526969"/>
              <a:gd name="connsiteY26" fmla="*/ 801840 h 1526969"/>
              <a:gd name="connsiteX27" fmla="*/ 0 w 1526969"/>
              <a:gd name="connsiteY27" fmla="*/ 763675 h 1526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526969" h="1526969">
                <a:moveTo>
                  <a:pt x="203609" y="712726"/>
                </a:moveTo>
                <a:lnTo>
                  <a:pt x="241774" y="750890"/>
                </a:lnTo>
                <a:lnTo>
                  <a:pt x="152679" y="839985"/>
                </a:lnTo>
                <a:lnTo>
                  <a:pt x="763313" y="1450619"/>
                </a:lnTo>
                <a:lnTo>
                  <a:pt x="1488804" y="725129"/>
                </a:lnTo>
                <a:lnTo>
                  <a:pt x="1526969" y="763293"/>
                </a:lnTo>
                <a:lnTo>
                  <a:pt x="801478" y="1488784"/>
                </a:lnTo>
                <a:lnTo>
                  <a:pt x="763294" y="1526968"/>
                </a:lnTo>
                <a:lnTo>
                  <a:pt x="763293" y="1526969"/>
                </a:lnTo>
                <a:lnTo>
                  <a:pt x="725129" y="1488804"/>
                </a:lnTo>
                <a:lnTo>
                  <a:pt x="725129" y="1488803"/>
                </a:lnTo>
                <a:lnTo>
                  <a:pt x="114495" y="878169"/>
                </a:lnTo>
                <a:lnTo>
                  <a:pt x="114494" y="878170"/>
                </a:lnTo>
                <a:lnTo>
                  <a:pt x="76330" y="840005"/>
                </a:lnTo>
                <a:lnTo>
                  <a:pt x="76330" y="840004"/>
                </a:lnTo>
                <a:lnTo>
                  <a:pt x="114514" y="801821"/>
                </a:lnTo>
                <a:close/>
                <a:moveTo>
                  <a:pt x="763675" y="0"/>
                </a:moveTo>
                <a:lnTo>
                  <a:pt x="801840" y="38164"/>
                </a:lnTo>
                <a:lnTo>
                  <a:pt x="801839" y="38165"/>
                </a:lnTo>
                <a:lnTo>
                  <a:pt x="1412474" y="648800"/>
                </a:lnTo>
                <a:lnTo>
                  <a:pt x="1450639" y="686965"/>
                </a:lnTo>
                <a:lnTo>
                  <a:pt x="1412455" y="725148"/>
                </a:lnTo>
                <a:lnTo>
                  <a:pt x="1323359" y="814244"/>
                </a:lnTo>
                <a:lnTo>
                  <a:pt x="1285195" y="776079"/>
                </a:lnTo>
                <a:lnTo>
                  <a:pt x="1374290" y="686984"/>
                </a:lnTo>
                <a:lnTo>
                  <a:pt x="763655" y="76349"/>
                </a:lnTo>
                <a:lnTo>
                  <a:pt x="38164" y="801840"/>
                </a:lnTo>
                <a:lnTo>
                  <a:pt x="0" y="763675"/>
                </a:lnTo>
                <a:close/>
              </a:path>
            </a:pathLst>
          </a:custGeom>
          <a:gradFill flip="none" rotWithShape="1">
            <a:gsLst>
              <a:gs pos="0">
                <a:schemeClr val="accent1">
                  <a:lumMod val="20000"/>
                  <a:lumOff val="80000"/>
                </a:schemeClr>
              </a:gs>
              <a:gs pos="51712">
                <a:schemeClr val="accent1"/>
              </a:gs>
              <a:gs pos="100000">
                <a:schemeClr val="tx2">
                  <a:lumMod val="20000"/>
                  <a:lumOff val="80000"/>
                </a:schemeClr>
              </a:gs>
            </a:gsLst>
            <a:lin ang="0" scaled="1"/>
            <a:tileRect/>
          </a:gradFill>
        </p:spPr>
        <p:txBody>
          <a:bodyPr anchor="ctr">
            <a:normAutofit/>
          </a:bodyPr>
          <a:lstStyle/>
          <a:p>
            <a:pPr algn="ctr" eaLnBrk="1" fontAlgn="auto" hangingPunct="1">
              <a:spcBef>
                <a:spcPts val="0"/>
              </a:spcBef>
              <a:spcAft>
                <a:spcPts val="0"/>
              </a:spcAft>
              <a:defRPr/>
            </a:pPr>
            <a:r>
              <a:rPr lang="zh-CN" altLang="en-US" b="1" dirty="0" smtClean="0">
                <a:solidFill>
                  <a:schemeClr val="accent1"/>
                </a:solidFill>
                <a:latin typeface="+mn-lt"/>
                <a:ea typeface="+mn-ea"/>
              </a:rPr>
              <a:t>教学重点</a:t>
            </a:r>
            <a:endParaRPr lang="zh-CN" altLang="en-US" b="1" dirty="0">
              <a:solidFill>
                <a:schemeClr val="accent1"/>
              </a:solidFill>
              <a:latin typeface="+mn-lt"/>
              <a:ea typeface="+mn-ea"/>
            </a:endParaRPr>
          </a:p>
        </p:txBody>
      </p:sp>
      <p:cxnSp>
        <p:nvCxnSpPr>
          <p:cNvPr id="9" name="直接连接符 8"/>
          <p:cNvCxnSpPr/>
          <p:nvPr/>
        </p:nvCxnSpPr>
        <p:spPr>
          <a:xfrm>
            <a:off x="2699792" y="2283718"/>
            <a:ext cx="49292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131840" y="1707654"/>
            <a:ext cx="3196590" cy="525016"/>
          </a:xfrm>
          <a:prstGeom prst="rect">
            <a:avLst/>
          </a:prstGeom>
          <a:noFill/>
        </p:spPr>
        <p:txBody>
          <a:bodyPr wrap="square" rtlCol="0" anchor="t">
            <a:spAutoFit/>
          </a:bodyPr>
          <a:lstStyle/>
          <a:p>
            <a:pPr>
              <a:lnSpc>
                <a:spcPct val="130000"/>
              </a:lnSpc>
            </a:pPr>
            <a:r>
              <a:rPr lang="zh-CN" altLang="en-US" sz="2400" b="1" dirty="0" smtClean="0">
                <a:solidFill>
                  <a:srgbClr val="C00000"/>
                </a:solidFill>
                <a:latin typeface="Arial" panose="020B0604020202020204" pitchFamily="34" charset="0"/>
                <a:ea typeface="微软雅黑" panose="020B0503020204020204" pitchFamily="34" charset="-122"/>
              </a:rPr>
              <a:t>习近平强军思想</a:t>
            </a:r>
          </a:p>
        </p:txBody>
      </p:sp>
      <p:cxnSp>
        <p:nvCxnSpPr>
          <p:cNvPr id="4" name="直接连接符 3"/>
          <p:cNvCxnSpPr/>
          <p:nvPr/>
        </p:nvCxnSpPr>
        <p:spPr>
          <a:xfrm>
            <a:off x="2699792" y="2931790"/>
            <a:ext cx="49292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771800" y="3507854"/>
            <a:ext cx="49292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a:off x="2786050" y="4138613"/>
            <a:ext cx="49292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接连接符 7"/>
          <p:cNvCxnSpPr/>
          <p:nvPr/>
        </p:nvCxnSpPr>
        <p:spPr>
          <a:xfrm>
            <a:off x="2786050" y="4618038"/>
            <a:ext cx="49292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2915816" y="2355726"/>
            <a:ext cx="3887574" cy="572464"/>
          </a:xfrm>
          <a:prstGeom prst="rect">
            <a:avLst/>
          </a:prstGeom>
          <a:noFill/>
        </p:spPr>
        <p:txBody>
          <a:bodyPr wrap="square" rtlCol="0" anchor="t">
            <a:spAutoFit/>
          </a:bodyPr>
          <a:lstStyle/>
          <a:p>
            <a:pPr>
              <a:lnSpc>
                <a:spcPct val="130000"/>
              </a:lnSpc>
            </a:pPr>
            <a:r>
              <a:rPr lang="zh-CN" altLang="en-US" sz="2400" b="1" dirty="0" smtClean="0">
                <a:solidFill>
                  <a:srgbClr val="C00000"/>
                </a:solidFill>
                <a:latin typeface="Arial" panose="020B0604020202020204" pitchFamily="34" charset="0"/>
                <a:ea typeface="微软雅黑" panose="020B0503020204020204" pitchFamily="34" charset="-122"/>
              </a:rPr>
              <a:t>   坚</a:t>
            </a:r>
            <a:r>
              <a:rPr lang="zh-CN" altLang="en-US" sz="2400" b="1" dirty="0" smtClean="0">
                <a:solidFill>
                  <a:srgbClr val="C00000"/>
                </a:solidFill>
                <a:latin typeface="Arial" panose="020B0604020202020204" pitchFamily="34" charset="0"/>
                <a:ea typeface="微软雅黑" panose="020B0503020204020204" pitchFamily="34" charset="-122"/>
              </a:rPr>
              <a:t>持党对军队的绝对领导</a:t>
            </a:r>
          </a:p>
        </p:txBody>
      </p:sp>
      <p:sp>
        <p:nvSpPr>
          <p:cNvPr id="11" name="文本框 10"/>
          <p:cNvSpPr txBox="1"/>
          <p:nvPr/>
        </p:nvSpPr>
        <p:spPr>
          <a:xfrm>
            <a:off x="2915816" y="3003798"/>
            <a:ext cx="3978275" cy="572464"/>
          </a:xfrm>
          <a:prstGeom prst="rect">
            <a:avLst/>
          </a:prstGeom>
          <a:noFill/>
        </p:spPr>
        <p:txBody>
          <a:bodyPr wrap="square" rtlCol="0" anchor="t">
            <a:spAutoFit/>
          </a:bodyPr>
          <a:lstStyle/>
          <a:p>
            <a:pPr>
              <a:lnSpc>
                <a:spcPct val="130000"/>
              </a:lnSpc>
            </a:pPr>
            <a:r>
              <a:rPr lang="zh-CN" altLang="en-US" sz="2400" b="1" dirty="0" smtClean="0">
                <a:solidFill>
                  <a:srgbClr val="002060"/>
                </a:solidFill>
                <a:latin typeface="Arial" panose="020B0604020202020204" pitchFamily="34" charset="0"/>
                <a:ea typeface="微软雅黑" panose="020B0503020204020204" pitchFamily="34" charset="-122"/>
              </a:rPr>
              <a:t>    富</a:t>
            </a:r>
            <a:r>
              <a:rPr lang="zh-CN" altLang="en-US" sz="2400" b="1" dirty="0" smtClean="0">
                <a:solidFill>
                  <a:srgbClr val="002060"/>
                </a:solidFill>
                <a:latin typeface="Arial" panose="020B0604020202020204" pitchFamily="34" charset="0"/>
                <a:ea typeface="微软雅黑" panose="020B0503020204020204" pitchFamily="34" charset="-122"/>
              </a:rPr>
              <a:t>国与强军相统一</a:t>
            </a:r>
          </a:p>
        </p:txBody>
      </p:sp>
      <p:sp>
        <p:nvSpPr>
          <p:cNvPr id="15" name="矩形 14"/>
          <p:cNvSpPr/>
          <p:nvPr/>
        </p:nvSpPr>
        <p:spPr>
          <a:xfrm>
            <a:off x="3275856" y="3723878"/>
            <a:ext cx="2031325" cy="461665"/>
          </a:xfrm>
          <a:prstGeom prst="rect">
            <a:avLst/>
          </a:prstGeom>
        </p:spPr>
        <p:txBody>
          <a:bodyPr wrap="none">
            <a:spAutoFit/>
          </a:bodyPr>
          <a:lstStyle/>
          <a:p>
            <a:r>
              <a:rPr lang="zh-CN" altLang="en-US" sz="2400" b="1" dirty="0" smtClean="0">
                <a:solidFill>
                  <a:srgbClr val="002060"/>
                </a:solidFill>
                <a:latin typeface="Arial" panose="020B0604020202020204" pitchFamily="34" charset="0"/>
                <a:ea typeface="微软雅黑" panose="020B0503020204020204" pitchFamily="34" charset="-122"/>
              </a:rPr>
              <a:t>建设一流军队</a:t>
            </a:r>
            <a:endParaRPr lang="zh-CN" altLang="en-US" sz="2400" b="1" dirty="0">
              <a:solidFill>
                <a:srgbClr val="002060"/>
              </a:solidFill>
            </a:endParaRPr>
          </a:p>
        </p:txBody>
      </p:sp>
    </p:spTree>
    <p:custDataLst>
      <p:tags r:id="rId1"/>
    </p:custData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a:xfrm>
            <a:off x="1142976" y="1000114"/>
            <a:ext cx="4357718" cy="524696"/>
          </a:xfrm>
        </p:spPr>
        <p:txBody>
          <a:bodyPr/>
          <a:lstStyle/>
          <a:p>
            <a:pPr eaLnBrk="1" hangingPunct="1"/>
            <a:r>
              <a:rPr lang="zh-CN" altLang="en-US" dirty="0" smtClean="0">
                <a:solidFill>
                  <a:schemeClr val="tx1">
                    <a:lumMod val="50000"/>
                  </a:schemeClr>
                </a:solidFill>
              </a:rPr>
              <a:t>教学重难点</a:t>
            </a:r>
          </a:p>
        </p:txBody>
      </p:sp>
      <p:sp>
        <p:nvSpPr>
          <p:cNvPr id="3" name="MH_SubTitle_1"/>
          <p:cNvSpPr/>
          <p:nvPr>
            <p:custDataLst>
              <p:tags r:id="rId3"/>
            </p:custDataLst>
          </p:nvPr>
        </p:nvSpPr>
        <p:spPr>
          <a:xfrm>
            <a:off x="928662" y="2000246"/>
            <a:ext cx="1770062" cy="1327547"/>
          </a:xfrm>
          <a:custGeom>
            <a:avLst/>
            <a:gdLst>
              <a:gd name="connsiteX0" fmla="*/ 203609 w 1526969"/>
              <a:gd name="connsiteY0" fmla="*/ 712726 h 1526969"/>
              <a:gd name="connsiteX1" fmla="*/ 241774 w 1526969"/>
              <a:gd name="connsiteY1" fmla="*/ 750890 h 1526969"/>
              <a:gd name="connsiteX2" fmla="*/ 152679 w 1526969"/>
              <a:gd name="connsiteY2" fmla="*/ 839985 h 1526969"/>
              <a:gd name="connsiteX3" fmla="*/ 763313 w 1526969"/>
              <a:gd name="connsiteY3" fmla="*/ 1450619 h 1526969"/>
              <a:gd name="connsiteX4" fmla="*/ 1488804 w 1526969"/>
              <a:gd name="connsiteY4" fmla="*/ 725129 h 1526969"/>
              <a:gd name="connsiteX5" fmla="*/ 1526969 w 1526969"/>
              <a:gd name="connsiteY5" fmla="*/ 763293 h 1526969"/>
              <a:gd name="connsiteX6" fmla="*/ 801478 w 1526969"/>
              <a:gd name="connsiteY6" fmla="*/ 1488784 h 1526969"/>
              <a:gd name="connsiteX7" fmla="*/ 763294 w 1526969"/>
              <a:gd name="connsiteY7" fmla="*/ 1526968 h 1526969"/>
              <a:gd name="connsiteX8" fmla="*/ 763293 w 1526969"/>
              <a:gd name="connsiteY8" fmla="*/ 1526969 h 1526969"/>
              <a:gd name="connsiteX9" fmla="*/ 725129 w 1526969"/>
              <a:gd name="connsiteY9" fmla="*/ 1488804 h 1526969"/>
              <a:gd name="connsiteX10" fmla="*/ 725129 w 1526969"/>
              <a:gd name="connsiteY10" fmla="*/ 1488803 h 1526969"/>
              <a:gd name="connsiteX11" fmla="*/ 114495 w 1526969"/>
              <a:gd name="connsiteY11" fmla="*/ 878169 h 1526969"/>
              <a:gd name="connsiteX12" fmla="*/ 114494 w 1526969"/>
              <a:gd name="connsiteY12" fmla="*/ 878170 h 1526969"/>
              <a:gd name="connsiteX13" fmla="*/ 76330 w 1526969"/>
              <a:gd name="connsiteY13" fmla="*/ 840005 h 1526969"/>
              <a:gd name="connsiteX14" fmla="*/ 76330 w 1526969"/>
              <a:gd name="connsiteY14" fmla="*/ 840004 h 1526969"/>
              <a:gd name="connsiteX15" fmla="*/ 114514 w 1526969"/>
              <a:gd name="connsiteY15" fmla="*/ 801821 h 1526969"/>
              <a:gd name="connsiteX16" fmla="*/ 763675 w 1526969"/>
              <a:gd name="connsiteY16" fmla="*/ 0 h 1526969"/>
              <a:gd name="connsiteX17" fmla="*/ 801840 w 1526969"/>
              <a:gd name="connsiteY17" fmla="*/ 38164 h 1526969"/>
              <a:gd name="connsiteX18" fmla="*/ 801839 w 1526969"/>
              <a:gd name="connsiteY18" fmla="*/ 38165 h 1526969"/>
              <a:gd name="connsiteX19" fmla="*/ 1412474 w 1526969"/>
              <a:gd name="connsiteY19" fmla="*/ 648800 h 1526969"/>
              <a:gd name="connsiteX20" fmla="*/ 1450639 w 1526969"/>
              <a:gd name="connsiteY20" fmla="*/ 686965 h 1526969"/>
              <a:gd name="connsiteX21" fmla="*/ 1412455 w 1526969"/>
              <a:gd name="connsiteY21" fmla="*/ 725148 h 1526969"/>
              <a:gd name="connsiteX22" fmla="*/ 1323359 w 1526969"/>
              <a:gd name="connsiteY22" fmla="*/ 814244 h 1526969"/>
              <a:gd name="connsiteX23" fmla="*/ 1285195 w 1526969"/>
              <a:gd name="connsiteY23" fmla="*/ 776079 h 1526969"/>
              <a:gd name="connsiteX24" fmla="*/ 1374290 w 1526969"/>
              <a:gd name="connsiteY24" fmla="*/ 686984 h 1526969"/>
              <a:gd name="connsiteX25" fmla="*/ 763655 w 1526969"/>
              <a:gd name="connsiteY25" fmla="*/ 76349 h 1526969"/>
              <a:gd name="connsiteX26" fmla="*/ 38164 w 1526969"/>
              <a:gd name="connsiteY26" fmla="*/ 801840 h 1526969"/>
              <a:gd name="connsiteX27" fmla="*/ 0 w 1526969"/>
              <a:gd name="connsiteY27" fmla="*/ 763675 h 1526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1526969" h="1526969">
                <a:moveTo>
                  <a:pt x="203609" y="712726"/>
                </a:moveTo>
                <a:lnTo>
                  <a:pt x="241774" y="750890"/>
                </a:lnTo>
                <a:lnTo>
                  <a:pt x="152679" y="839985"/>
                </a:lnTo>
                <a:lnTo>
                  <a:pt x="763313" y="1450619"/>
                </a:lnTo>
                <a:lnTo>
                  <a:pt x="1488804" y="725129"/>
                </a:lnTo>
                <a:lnTo>
                  <a:pt x="1526969" y="763293"/>
                </a:lnTo>
                <a:lnTo>
                  <a:pt x="801478" y="1488784"/>
                </a:lnTo>
                <a:lnTo>
                  <a:pt x="763294" y="1526968"/>
                </a:lnTo>
                <a:lnTo>
                  <a:pt x="763293" y="1526969"/>
                </a:lnTo>
                <a:lnTo>
                  <a:pt x="725129" y="1488804"/>
                </a:lnTo>
                <a:lnTo>
                  <a:pt x="725129" y="1488803"/>
                </a:lnTo>
                <a:lnTo>
                  <a:pt x="114495" y="878169"/>
                </a:lnTo>
                <a:lnTo>
                  <a:pt x="114494" y="878170"/>
                </a:lnTo>
                <a:lnTo>
                  <a:pt x="76330" y="840005"/>
                </a:lnTo>
                <a:lnTo>
                  <a:pt x="76330" y="840004"/>
                </a:lnTo>
                <a:lnTo>
                  <a:pt x="114514" y="801821"/>
                </a:lnTo>
                <a:close/>
                <a:moveTo>
                  <a:pt x="763675" y="0"/>
                </a:moveTo>
                <a:lnTo>
                  <a:pt x="801840" y="38164"/>
                </a:lnTo>
                <a:lnTo>
                  <a:pt x="801839" y="38165"/>
                </a:lnTo>
                <a:lnTo>
                  <a:pt x="1412474" y="648800"/>
                </a:lnTo>
                <a:lnTo>
                  <a:pt x="1450639" y="686965"/>
                </a:lnTo>
                <a:lnTo>
                  <a:pt x="1412455" y="725148"/>
                </a:lnTo>
                <a:lnTo>
                  <a:pt x="1323359" y="814244"/>
                </a:lnTo>
                <a:lnTo>
                  <a:pt x="1285195" y="776079"/>
                </a:lnTo>
                <a:lnTo>
                  <a:pt x="1374290" y="686984"/>
                </a:lnTo>
                <a:lnTo>
                  <a:pt x="763655" y="76349"/>
                </a:lnTo>
                <a:lnTo>
                  <a:pt x="38164" y="801840"/>
                </a:lnTo>
                <a:lnTo>
                  <a:pt x="0" y="763675"/>
                </a:lnTo>
                <a:close/>
              </a:path>
            </a:pathLst>
          </a:custGeom>
          <a:gradFill flip="none" rotWithShape="1">
            <a:gsLst>
              <a:gs pos="0">
                <a:schemeClr val="accent1">
                  <a:lumMod val="20000"/>
                  <a:lumOff val="80000"/>
                </a:schemeClr>
              </a:gs>
              <a:gs pos="51712">
                <a:schemeClr val="accent1"/>
              </a:gs>
              <a:gs pos="100000">
                <a:schemeClr val="tx2">
                  <a:lumMod val="20000"/>
                  <a:lumOff val="80000"/>
                </a:schemeClr>
              </a:gs>
            </a:gsLst>
            <a:lin ang="0" scaled="1"/>
            <a:tileRect/>
          </a:gradFill>
        </p:spPr>
        <p:txBody>
          <a:bodyPr anchor="ctr">
            <a:normAutofit/>
          </a:bodyPr>
          <a:lstStyle/>
          <a:p>
            <a:pPr algn="ctr" eaLnBrk="1" fontAlgn="auto" hangingPunct="1">
              <a:spcBef>
                <a:spcPts val="0"/>
              </a:spcBef>
              <a:spcAft>
                <a:spcPts val="0"/>
              </a:spcAft>
              <a:defRPr/>
            </a:pPr>
            <a:r>
              <a:rPr lang="zh-CN" altLang="en-US" b="1" dirty="0" smtClean="0">
                <a:solidFill>
                  <a:schemeClr val="accent1"/>
                </a:solidFill>
                <a:latin typeface="+mn-lt"/>
                <a:ea typeface="+mn-ea"/>
              </a:rPr>
              <a:t>教学难点</a:t>
            </a:r>
            <a:endParaRPr lang="zh-CN" altLang="en-US" b="1" dirty="0">
              <a:solidFill>
                <a:schemeClr val="accent1"/>
              </a:solidFill>
              <a:latin typeface="+mn-lt"/>
              <a:ea typeface="+mn-ea"/>
            </a:endParaRPr>
          </a:p>
        </p:txBody>
      </p:sp>
      <p:cxnSp>
        <p:nvCxnSpPr>
          <p:cNvPr id="9" name="直接连接符 8"/>
          <p:cNvCxnSpPr/>
          <p:nvPr/>
        </p:nvCxnSpPr>
        <p:spPr>
          <a:xfrm>
            <a:off x="2555776" y="2355726"/>
            <a:ext cx="49292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2" name="文本框 1"/>
          <p:cNvSpPr txBox="1"/>
          <p:nvPr/>
        </p:nvSpPr>
        <p:spPr>
          <a:xfrm>
            <a:off x="3203848" y="1779662"/>
            <a:ext cx="3196590" cy="525016"/>
          </a:xfrm>
          <a:prstGeom prst="rect">
            <a:avLst/>
          </a:prstGeom>
          <a:noFill/>
        </p:spPr>
        <p:txBody>
          <a:bodyPr wrap="square" rtlCol="0" anchor="t">
            <a:spAutoFit/>
          </a:bodyPr>
          <a:lstStyle/>
          <a:p>
            <a:pPr>
              <a:lnSpc>
                <a:spcPct val="130000"/>
              </a:lnSpc>
            </a:pPr>
            <a:r>
              <a:rPr lang="zh-CN" altLang="en-US" sz="2400" b="1" dirty="0" smtClean="0">
                <a:solidFill>
                  <a:srgbClr val="002060"/>
                </a:solidFill>
                <a:latin typeface="Arial" panose="020B0604020202020204" pitchFamily="34" charset="0"/>
                <a:ea typeface="微软雅黑" panose="020B0503020204020204" pitchFamily="34" charset="-122"/>
              </a:rPr>
              <a:t>习近平强军思想</a:t>
            </a:r>
          </a:p>
        </p:txBody>
      </p:sp>
      <p:cxnSp>
        <p:nvCxnSpPr>
          <p:cNvPr id="4" name="直接连接符 3"/>
          <p:cNvCxnSpPr/>
          <p:nvPr/>
        </p:nvCxnSpPr>
        <p:spPr>
          <a:xfrm>
            <a:off x="2786050" y="3136583"/>
            <a:ext cx="492922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直接连接符 4"/>
          <p:cNvCxnSpPr/>
          <p:nvPr/>
        </p:nvCxnSpPr>
        <p:spPr>
          <a:xfrm>
            <a:off x="2786050" y="3630613"/>
            <a:ext cx="4929222" cy="1588"/>
          </a:xfrm>
          <a:prstGeom prst="line">
            <a:avLst/>
          </a:prstGeom>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2843808" y="2643758"/>
            <a:ext cx="5688632" cy="461665"/>
          </a:xfrm>
          <a:prstGeom prst="rect">
            <a:avLst/>
          </a:prstGeom>
          <a:noFill/>
        </p:spPr>
        <p:txBody>
          <a:bodyPr wrap="square" rtlCol="0" anchor="t">
            <a:spAutoFit/>
          </a:bodyPr>
          <a:lstStyle/>
          <a:p>
            <a:pPr lvl="0"/>
            <a:r>
              <a:rPr lang="zh-CN" altLang="zh-CN" sz="2400" b="1" dirty="0" smtClean="0">
                <a:solidFill>
                  <a:srgbClr val="002060"/>
                </a:solidFill>
              </a:rPr>
              <a:t>加快形成军民融合深度发展格局</a:t>
            </a:r>
            <a:endParaRPr lang="zh-CN" altLang="zh-CN" sz="2400" b="1" dirty="0">
              <a:solidFill>
                <a:srgbClr val="002060"/>
              </a:solidFill>
            </a:endParaRPr>
          </a:p>
        </p:txBody>
      </p:sp>
    </p:spTree>
    <p:custDataLst>
      <p:tags r:id="rId1"/>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MH_PageTitle"/>
          <p:cNvSpPr>
            <a:spLocks noGrp="1"/>
          </p:cNvSpPr>
          <p:nvPr>
            <p:ph type="title"/>
            <p:custDataLst>
              <p:tags r:id="rId2"/>
            </p:custDataLst>
          </p:nvPr>
        </p:nvSpPr>
        <p:spPr>
          <a:xfrm>
            <a:off x="1214414" y="1000114"/>
            <a:ext cx="7376642" cy="524696"/>
          </a:xfrm>
        </p:spPr>
        <p:txBody>
          <a:bodyPr/>
          <a:lstStyle/>
          <a:p>
            <a:pPr eaLnBrk="1" hangingPunct="1"/>
            <a:r>
              <a:rPr lang="zh-CN" altLang="en-US" dirty="0" smtClean="0">
                <a:solidFill>
                  <a:schemeClr val="tx1">
                    <a:lumMod val="50000"/>
                  </a:schemeClr>
                </a:solidFill>
              </a:rPr>
              <a:t>教学准备</a:t>
            </a:r>
          </a:p>
        </p:txBody>
      </p:sp>
      <p:sp>
        <p:nvSpPr>
          <p:cNvPr id="5" name="MH_Other_1"/>
          <p:cNvSpPr/>
          <p:nvPr>
            <p:custDataLst>
              <p:tags r:id="rId3"/>
            </p:custDataLst>
          </p:nvPr>
        </p:nvSpPr>
        <p:spPr>
          <a:xfrm>
            <a:off x="1430338" y="1822847"/>
            <a:ext cx="704850" cy="5476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FFFFFF"/>
              </a:solidFill>
            </a:endParaRPr>
          </a:p>
        </p:txBody>
      </p:sp>
      <p:sp>
        <p:nvSpPr>
          <p:cNvPr id="6" name="MH_Other_2"/>
          <p:cNvSpPr/>
          <p:nvPr>
            <p:custDataLst>
              <p:tags r:id="rId4"/>
            </p:custDataLst>
          </p:nvPr>
        </p:nvSpPr>
        <p:spPr>
          <a:xfrm>
            <a:off x="1295401" y="1718072"/>
            <a:ext cx="974725" cy="757238"/>
          </a:xfrm>
          <a:custGeom>
            <a:avLst/>
            <a:gdLst>
              <a:gd name="connsiteX0" fmla="*/ 743029 w 757237"/>
              <a:gd name="connsiteY0" fmla="*/ 463225 h 783577"/>
              <a:gd name="connsiteX1" fmla="*/ 757237 w 757237"/>
              <a:gd name="connsiteY1" fmla="*/ 463225 h 783577"/>
              <a:gd name="connsiteX2" fmla="*/ 757237 w 757237"/>
              <a:gd name="connsiteY2" fmla="*/ 783577 h 783577"/>
              <a:gd name="connsiteX3" fmla="*/ 450056 w 757237"/>
              <a:gd name="connsiteY3" fmla="*/ 783577 h 783577"/>
              <a:gd name="connsiteX4" fmla="*/ 450056 w 757237"/>
              <a:gd name="connsiteY4" fmla="*/ 768874 h 783577"/>
              <a:gd name="connsiteX5" fmla="*/ 743029 w 757237"/>
              <a:gd name="connsiteY5" fmla="*/ 768874 h 783577"/>
              <a:gd name="connsiteX6" fmla="*/ 0 w 757237"/>
              <a:gd name="connsiteY6" fmla="*/ 463225 h 783577"/>
              <a:gd name="connsiteX7" fmla="*/ 14207 w 757237"/>
              <a:gd name="connsiteY7" fmla="*/ 463225 h 783577"/>
              <a:gd name="connsiteX8" fmla="*/ 14207 w 757237"/>
              <a:gd name="connsiteY8" fmla="*/ 768874 h 783577"/>
              <a:gd name="connsiteX9" fmla="*/ 307181 w 757237"/>
              <a:gd name="connsiteY9" fmla="*/ 768874 h 783577"/>
              <a:gd name="connsiteX10" fmla="*/ 307181 w 757237"/>
              <a:gd name="connsiteY10" fmla="*/ 783577 h 783577"/>
              <a:gd name="connsiteX11" fmla="*/ 0 w 757237"/>
              <a:gd name="connsiteY11" fmla="*/ 783577 h 783577"/>
              <a:gd name="connsiteX12" fmla="*/ 450056 w 757237"/>
              <a:gd name="connsiteY12" fmla="*/ 0 h 783577"/>
              <a:gd name="connsiteX13" fmla="*/ 757237 w 757237"/>
              <a:gd name="connsiteY13" fmla="*/ 0 h 783577"/>
              <a:gd name="connsiteX14" fmla="*/ 757237 w 757237"/>
              <a:gd name="connsiteY14" fmla="*/ 320350 h 783577"/>
              <a:gd name="connsiteX15" fmla="*/ 743029 w 757237"/>
              <a:gd name="connsiteY15" fmla="*/ 320350 h 783577"/>
              <a:gd name="connsiteX16" fmla="*/ 743029 w 757237"/>
              <a:gd name="connsiteY16" fmla="*/ 14702 h 783577"/>
              <a:gd name="connsiteX17" fmla="*/ 450056 w 757237"/>
              <a:gd name="connsiteY17" fmla="*/ 14702 h 783577"/>
              <a:gd name="connsiteX18" fmla="*/ 0 w 757237"/>
              <a:gd name="connsiteY18" fmla="*/ 0 h 783577"/>
              <a:gd name="connsiteX19" fmla="*/ 307181 w 757237"/>
              <a:gd name="connsiteY19" fmla="*/ 0 h 783577"/>
              <a:gd name="connsiteX20" fmla="*/ 307181 w 757237"/>
              <a:gd name="connsiteY20" fmla="*/ 14702 h 783577"/>
              <a:gd name="connsiteX21" fmla="*/ 14207 w 757237"/>
              <a:gd name="connsiteY21" fmla="*/ 14702 h 783577"/>
              <a:gd name="connsiteX22" fmla="*/ 14207 w 757237"/>
              <a:gd name="connsiteY22" fmla="*/ 320350 h 783577"/>
              <a:gd name="connsiteX23" fmla="*/ 0 w 757237"/>
              <a:gd name="connsiteY23" fmla="*/ 320350 h 78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57237" h="783577">
                <a:moveTo>
                  <a:pt x="743029" y="463225"/>
                </a:moveTo>
                <a:lnTo>
                  <a:pt x="757237" y="463225"/>
                </a:lnTo>
                <a:lnTo>
                  <a:pt x="757237" y="783577"/>
                </a:lnTo>
                <a:lnTo>
                  <a:pt x="450056" y="783577"/>
                </a:lnTo>
                <a:lnTo>
                  <a:pt x="450056" y="768874"/>
                </a:lnTo>
                <a:lnTo>
                  <a:pt x="743029" y="768874"/>
                </a:lnTo>
                <a:close/>
                <a:moveTo>
                  <a:pt x="0" y="463225"/>
                </a:moveTo>
                <a:lnTo>
                  <a:pt x="14207" y="463225"/>
                </a:lnTo>
                <a:lnTo>
                  <a:pt x="14207" y="768874"/>
                </a:lnTo>
                <a:lnTo>
                  <a:pt x="307181" y="768874"/>
                </a:lnTo>
                <a:lnTo>
                  <a:pt x="307181" y="783577"/>
                </a:lnTo>
                <a:lnTo>
                  <a:pt x="0" y="783577"/>
                </a:lnTo>
                <a:close/>
                <a:moveTo>
                  <a:pt x="450056" y="0"/>
                </a:moveTo>
                <a:lnTo>
                  <a:pt x="757237" y="0"/>
                </a:lnTo>
                <a:lnTo>
                  <a:pt x="757237" y="320350"/>
                </a:lnTo>
                <a:lnTo>
                  <a:pt x="743029" y="320350"/>
                </a:lnTo>
                <a:lnTo>
                  <a:pt x="743029" y="14702"/>
                </a:lnTo>
                <a:lnTo>
                  <a:pt x="450056" y="14702"/>
                </a:lnTo>
                <a:close/>
                <a:moveTo>
                  <a:pt x="0" y="0"/>
                </a:moveTo>
                <a:lnTo>
                  <a:pt x="307181" y="0"/>
                </a:lnTo>
                <a:lnTo>
                  <a:pt x="307181" y="14702"/>
                </a:lnTo>
                <a:lnTo>
                  <a:pt x="14207" y="14702"/>
                </a:lnTo>
                <a:lnTo>
                  <a:pt x="14207" y="320350"/>
                </a:lnTo>
                <a:lnTo>
                  <a:pt x="0" y="320350"/>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2053" name="MH_SubTitle_1"/>
          <p:cNvSpPr txBox="1">
            <a:spLocks noChangeArrowheads="1"/>
          </p:cNvSpPr>
          <p:nvPr>
            <p:custDataLst>
              <p:tags r:id="rId5"/>
            </p:custDataLst>
          </p:nvPr>
        </p:nvSpPr>
        <p:spPr bwMode="auto">
          <a:xfrm>
            <a:off x="2428860" y="1643056"/>
            <a:ext cx="5108575" cy="370284"/>
          </a:xfrm>
          <a:prstGeom prst="rect">
            <a:avLst/>
          </a:prstGeom>
          <a:noFill/>
          <a:ln w="9525">
            <a:noFill/>
            <a:miter lim="800000"/>
          </a:ln>
        </p:spPr>
        <p:txBody>
          <a:bodyPr lIns="0" tIns="0" rIns="0" bIns="0" anchor="b"/>
          <a:lstStyle/>
          <a:p>
            <a:pPr eaLnBrk="1" hangingPunct="1"/>
            <a:r>
              <a:rPr lang="zh-CN" altLang="en-US" sz="2000" b="1" dirty="0" smtClean="0">
                <a:solidFill>
                  <a:schemeClr val="accent1"/>
                </a:solidFill>
              </a:rPr>
              <a:t>教师准备</a:t>
            </a:r>
            <a:endParaRPr lang="zh-CN" altLang="en-US" sz="2000" b="1" dirty="0">
              <a:solidFill>
                <a:schemeClr val="accent1"/>
              </a:solidFill>
            </a:endParaRPr>
          </a:p>
        </p:txBody>
      </p:sp>
      <p:sp>
        <p:nvSpPr>
          <p:cNvPr id="8" name="MH_Text_1"/>
          <p:cNvSpPr txBox="1"/>
          <p:nvPr>
            <p:custDataLst>
              <p:tags r:id="rId6"/>
            </p:custDataLst>
          </p:nvPr>
        </p:nvSpPr>
        <p:spPr>
          <a:xfrm>
            <a:off x="2428860" y="2091369"/>
            <a:ext cx="5108575" cy="485773"/>
          </a:xfrm>
          <a:prstGeom prst="rect">
            <a:avLst/>
          </a:prstGeom>
          <a:noFill/>
        </p:spPr>
        <p:txBody>
          <a:bodyPr lIns="0" tIns="0" rIns="0" bIns="0">
            <a:normAutofit/>
          </a:bodyPr>
          <a:lstStyle/>
          <a:p>
            <a:pPr eaLnBrk="1" fontAlgn="auto" hangingPunct="1">
              <a:lnSpc>
                <a:spcPct val="120000"/>
              </a:lnSpc>
              <a:spcBef>
                <a:spcPts val="0"/>
              </a:spcBef>
              <a:spcAft>
                <a:spcPts val="0"/>
              </a:spcAft>
              <a:defRPr/>
            </a:pPr>
            <a:r>
              <a:rPr lang="zh-CN" altLang="en-US" sz="1600" dirty="0" smtClean="0">
                <a:solidFill>
                  <a:schemeClr val="tx1">
                    <a:lumMod val="50000"/>
                  </a:schemeClr>
                </a:solidFill>
                <a:latin typeface="+mn-lt"/>
                <a:ea typeface="+mn-ea"/>
              </a:rPr>
              <a:t>教学课件、教学视频、教学案例、下发任务评分表</a:t>
            </a:r>
            <a:endParaRPr lang="zh-CN" altLang="en-US" sz="1600" dirty="0">
              <a:solidFill>
                <a:schemeClr val="tx1">
                  <a:lumMod val="50000"/>
                </a:schemeClr>
              </a:solidFill>
              <a:latin typeface="+mn-lt"/>
              <a:ea typeface="+mn-ea"/>
            </a:endParaRPr>
          </a:p>
        </p:txBody>
      </p:sp>
      <p:sp>
        <p:nvSpPr>
          <p:cNvPr id="10" name="MH_Other_3"/>
          <p:cNvSpPr/>
          <p:nvPr>
            <p:custDataLst>
              <p:tags r:id="rId7"/>
            </p:custDataLst>
          </p:nvPr>
        </p:nvSpPr>
        <p:spPr>
          <a:xfrm>
            <a:off x="1430338" y="3301603"/>
            <a:ext cx="704850" cy="5476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solidFill>
                <a:srgbClr val="FFFFFF"/>
              </a:solidFill>
            </a:endParaRPr>
          </a:p>
        </p:txBody>
      </p:sp>
      <p:sp>
        <p:nvSpPr>
          <p:cNvPr id="11" name="MH_Other_4"/>
          <p:cNvSpPr/>
          <p:nvPr>
            <p:custDataLst>
              <p:tags r:id="rId8"/>
            </p:custDataLst>
          </p:nvPr>
        </p:nvSpPr>
        <p:spPr>
          <a:xfrm>
            <a:off x="1295401" y="3196828"/>
            <a:ext cx="974725" cy="757238"/>
          </a:xfrm>
          <a:custGeom>
            <a:avLst/>
            <a:gdLst>
              <a:gd name="connsiteX0" fmla="*/ 743029 w 757237"/>
              <a:gd name="connsiteY0" fmla="*/ 463225 h 783577"/>
              <a:gd name="connsiteX1" fmla="*/ 757237 w 757237"/>
              <a:gd name="connsiteY1" fmla="*/ 463225 h 783577"/>
              <a:gd name="connsiteX2" fmla="*/ 757237 w 757237"/>
              <a:gd name="connsiteY2" fmla="*/ 783577 h 783577"/>
              <a:gd name="connsiteX3" fmla="*/ 450056 w 757237"/>
              <a:gd name="connsiteY3" fmla="*/ 783577 h 783577"/>
              <a:gd name="connsiteX4" fmla="*/ 450056 w 757237"/>
              <a:gd name="connsiteY4" fmla="*/ 768874 h 783577"/>
              <a:gd name="connsiteX5" fmla="*/ 743029 w 757237"/>
              <a:gd name="connsiteY5" fmla="*/ 768874 h 783577"/>
              <a:gd name="connsiteX6" fmla="*/ 0 w 757237"/>
              <a:gd name="connsiteY6" fmla="*/ 463225 h 783577"/>
              <a:gd name="connsiteX7" fmla="*/ 14207 w 757237"/>
              <a:gd name="connsiteY7" fmla="*/ 463225 h 783577"/>
              <a:gd name="connsiteX8" fmla="*/ 14207 w 757237"/>
              <a:gd name="connsiteY8" fmla="*/ 768874 h 783577"/>
              <a:gd name="connsiteX9" fmla="*/ 307181 w 757237"/>
              <a:gd name="connsiteY9" fmla="*/ 768874 h 783577"/>
              <a:gd name="connsiteX10" fmla="*/ 307181 w 757237"/>
              <a:gd name="connsiteY10" fmla="*/ 783577 h 783577"/>
              <a:gd name="connsiteX11" fmla="*/ 0 w 757237"/>
              <a:gd name="connsiteY11" fmla="*/ 783577 h 783577"/>
              <a:gd name="connsiteX12" fmla="*/ 450056 w 757237"/>
              <a:gd name="connsiteY12" fmla="*/ 0 h 783577"/>
              <a:gd name="connsiteX13" fmla="*/ 757237 w 757237"/>
              <a:gd name="connsiteY13" fmla="*/ 0 h 783577"/>
              <a:gd name="connsiteX14" fmla="*/ 757237 w 757237"/>
              <a:gd name="connsiteY14" fmla="*/ 320350 h 783577"/>
              <a:gd name="connsiteX15" fmla="*/ 743029 w 757237"/>
              <a:gd name="connsiteY15" fmla="*/ 320350 h 783577"/>
              <a:gd name="connsiteX16" fmla="*/ 743029 w 757237"/>
              <a:gd name="connsiteY16" fmla="*/ 14702 h 783577"/>
              <a:gd name="connsiteX17" fmla="*/ 450056 w 757237"/>
              <a:gd name="connsiteY17" fmla="*/ 14702 h 783577"/>
              <a:gd name="connsiteX18" fmla="*/ 0 w 757237"/>
              <a:gd name="connsiteY18" fmla="*/ 0 h 783577"/>
              <a:gd name="connsiteX19" fmla="*/ 307181 w 757237"/>
              <a:gd name="connsiteY19" fmla="*/ 0 h 783577"/>
              <a:gd name="connsiteX20" fmla="*/ 307181 w 757237"/>
              <a:gd name="connsiteY20" fmla="*/ 14702 h 783577"/>
              <a:gd name="connsiteX21" fmla="*/ 14207 w 757237"/>
              <a:gd name="connsiteY21" fmla="*/ 14702 h 783577"/>
              <a:gd name="connsiteX22" fmla="*/ 14207 w 757237"/>
              <a:gd name="connsiteY22" fmla="*/ 320350 h 783577"/>
              <a:gd name="connsiteX23" fmla="*/ 0 w 757237"/>
              <a:gd name="connsiteY23" fmla="*/ 320350 h 783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757237" h="783577">
                <a:moveTo>
                  <a:pt x="743029" y="463225"/>
                </a:moveTo>
                <a:lnTo>
                  <a:pt x="757237" y="463225"/>
                </a:lnTo>
                <a:lnTo>
                  <a:pt x="757237" y="783577"/>
                </a:lnTo>
                <a:lnTo>
                  <a:pt x="450056" y="783577"/>
                </a:lnTo>
                <a:lnTo>
                  <a:pt x="450056" y="768874"/>
                </a:lnTo>
                <a:lnTo>
                  <a:pt x="743029" y="768874"/>
                </a:lnTo>
                <a:close/>
                <a:moveTo>
                  <a:pt x="0" y="463225"/>
                </a:moveTo>
                <a:lnTo>
                  <a:pt x="14207" y="463225"/>
                </a:lnTo>
                <a:lnTo>
                  <a:pt x="14207" y="768874"/>
                </a:lnTo>
                <a:lnTo>
                  <a:pt x="307181" y="768874"/>
                </a:lnTo>
                <a:lnTo>
                  <a:pt x="307181" y="783577"/>
                </a:lnTo>
                <a:lnTo>
                  <a:pt x="0" y="783577"/>
                </a:lnTo>
                <a:close/>
                <a:moveTo>
                  <a:pt x="450056" y="0"/>
                </a:moveTo>
                <a:lnTo>
                  <a:pt x="757237" y="0"/>
                </a:lnTo>
                <a:lnTo>
                  <a:pt x="757237" y="320350"/>
                </a:lnTo>
                <a:lnTo>
                  <a:pt x="743029" y="320350"/>
                </a:lnTo>
                <a:lnTo>
                  <a:pt x="743029" y="14702"/>
                </a:lnTo>
                <a:lnTo>
                  <a:pt x="450056" y="14702"/>
                </a:lnTo>
                <a:close/>
                <a:moveTo>
                  <a:pt x="0" y="0"/>
                </a:moveTo>
                <a:lnTo>
                  <a:pt x="307181" y="0"/>
                </a:lnTo>
                <a:lnTo>
                  <a:pt x="307181" y="14702"/>
                </a:lnTo>
                <a:lnTo>
                  <a:pt x="14207" y="14702"/>
                </a:lnTo>
                <a:lnTo>
                  <a:pt x="14207" y="320350"/>
                </a:lnTo>
                <a:lnTo>
                  <a:pt x="0" y="32035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zh-CN" altLang="en-US"/>
          </a:p>
        </p:txBody>
      </p:sp>
      <p:sp>
        <p:nvSpPr>
          <p:cNvPr id="2057" name="MH_SubTitle_2"/>
          <p:cNvSpPr txBox="1">
            <a:spLocks noChangeArrowheads="1"/>
          </p:cNvSpPr>
          <p:nvPr>
            <p:custDataLst>
              <p:tags r:id="rId9"/>
            </p:custDataLst>
          </p:nvPr>
        </p:nvSpPr>
        <p:spPr bwMode="auto">
          <a:xfrm>
            <a:off x="2357422" y="3143254"/>
            <a:ext cx="5108575" cy="370285"/>
          </a:xfrm>
          <a:prstGeom prst="rect">
            <a:avLst/>
          </a:prstGeom>
          <a:noFill/>
          <a:ln w="9525">
            <a:noFill/>
            <a:miter lim="800000"/>
          </a:ln>
        </p:spPr>
        <p:txBody>
          <a:bodyPr lIns="0" tIns="0" rIns="0" bIns="0" anchor="b"/>
          <a:lstStyle/>
          <a:p>
            <a:pPr eaLnBrk="1" hangingPunct="1"/>
            <a:r>
              <a:rPr lang="zh-CN" altLang="en-US" sz="2000" b="1" dirty="0" smtClean="0">
                <a:solidFill>
                  <a:schemeClr val="accent2"/>
                </a:solidFill>
              </a:rPr>
              <a:t>学生准备</a:t>
            </a:r>
            <a:endParaRPr lang="zh-CN" altLang="en-US" sz="2000" b="1" dirty="0">
              <a:solidFill>
                <a:schemeClr val="accent2"/>
              </a:solidFill>
            </a:endParaRPr>
          </a:p>
        </p:txBody>
      </p:sp>
      <p:sp>
        <p:nvSpPr>
          <p:cNvPr id="13" name="MH_Text_2"/>
          <p:cNvSpPr txBox="1"/>
          <p:nvPr>
            <p:custDataLst>
              <p:tags r:id="rId10"/>
            </p:custDataLst>
          </p:nvPr>
        </p:nvSpPr>
        <p:spPr>
          <a:xfrm>
            <a:off x="2357422" y="3571882"/>
            <a:ext cx="6143668" cy="500066"/>
          </a:xfrm>
          <a:prstGeom prst="rect">
            <a:avLst/>
          </a:prstGeom>
          <a:noFill/>
        </p:spPr>
        <p:txBody>
          <a:bodyPr lIns="0" tIns="0" rIns="0" bIns="0">
            <a:noAutofit/>
          </a:bodyPr>
          <a:lstStyle/>
          <a:p>
            <a:pPr eaLnBrk="1" fontAlgn="auto" hangingPunct="1">
              <a:lnSpc>
                <a:spcPct val="120000"/>
              </a:lnSpc>
              <a:spcBef>
                <a:spcPts val="0"/>
              </a:spcBef>
              <a:spcAft>
                <a:spcPts val="0"/>
              </a:spcAft>
              <a:defRPr/>
            </a:pPr>
            <a:r>
              <a:rPr lang="zh-CN" altLang="en-US" sz="1600" dirty="0" smtClean="0">
                <a:solidFill>
                  <a:schemeClr val="tx1">
                    <a:lumMod val="50000"/>
                  </a:schemeClr>
                </a:solidFill>
              </a:rPr>
              <a:t>以小组为单位组织学习制作</a:t>
            </a:r>
            <a:r>
              <a:rPr lang="en-US" altLang="zh-CN" sz="1600" dirty="0" smtClean="0">
                <a:solidFill>
                  <a:schemeClr val="tx1">
                    <a:lumMod val="50000"/>
                  </a:schemeClr>
                </a:solidFill>
              </a:rPr>
              <a:t>PPT</a:t>
            </a:r>
            <a:r>
              <a:rPr lang="zh-CN" altLang="en-US" sz="1600" dirty="0" smtClean="0">
                <a:solidFill>
                  <a:schemeClr val="tx1">
                    <a:lumMod val="50000"/>
                  </a:schemeClr>
                </a:solidFill>
              </a:rPr>
              <a:t>、资料收集、分组讨论汇报等</a:t>
            </a:r>
            <a:endParaRPr lang="zh-CN" altLang="en-US" sz="1600" dirty="0">
              <a:solidFill>
                <a:schemeClr val="tx1">
                  <a:lumMod val="50000"/>
                </a:schemeClr>
              </a:solidFill>
              <a:latin typeface="+mn-lt"/>
              <a:ea typeface="+mn-ea"/>
            </a:endParaRPr>
          </a:p>
        </p:txBody>
      </p:sp>
      <p:sp>
        <p:nvSpPr>
          <p:cNvPr id="20" name="MH_Other_5"/>
          <p:cNvSpPr/>
          <p:nvPr>
            <p:custDataLst>
              <p:tags r:id="rId11"/>
            </p:custDataLst>
          </p:nvPr>
        </p:nvSpPr>
        <p:spPr bwMode="auto">
          <a:xfrm>
            <a:off x="1577976" y="1950244"/>
            <a:ext cx="398463" cy="297656"/>
          </a:xfrm>
          <a:custGeom>
            <a:avLst/>
            <a:gdLst>
              <a:gd name="T0" fmla="*/ 984018 w 1589088"/>
              <a:gd name="T1" fmla="*/ 589506 h 1589088"/>
              <a:gd name="T2" fmla="*/ 955171 w 1589088"/>
              <a:gd name="T3" fmla="*/ 645802 h 1589088"/>
              <a:gd name="T4" fmla="*/ 898294 w 1589088"/>
              <a:gd name="T5" fmla="*/ 673272 h 1589088"/>
              <a:gd name="T6" fmla="*/ 881422 w 1589088"/>
              <a:gd name="T7" fmla="*/ 964824 h 1589088"/>
              <a:gd name="T8" fmla="*/ 873530 w 1589088"/>
              <a:gd name="T9" fmla="*/ 1040159 h 1589088"/>
              <a:gd name="T10" fmla="*/ 824817 w 1589088"/>
              <a:gd name="T11" fmla="*/ 1084490 h 1589088"/>
              <a:gd name="T12" fmla="*/ 756238 w 1589088"/>
              <a:gd name="T13" fmla="*/ 1088026 h 1589088"/>
              <a:gd name="T14" fmla="*/ 703444 w 1589088"/>
              <a:gd name="T15" fmla="*/ 1048590 h 1589088"/>
              <a:gd name="T16" fmla="*/ 686571 w 1589088"/>
              <a:gd name="T17" fmla="*/ 985493 h 1589088"/>
              <a:gd name="T18" fmla="*/ 486007 w 1589088"/>
              <a:gd name="T19" fmla="*/ 893024 h 1589088"/>
              <a:gd name="T20" fmla="*/ 398106 w 1589088"/>
              <a:gd name="T21" fmla="*/ 820680 h 1589088"/>
              <a:gd name="T22" fmla="*/ 402189 w 1589088"/>
              <a:gd name="T23" fmla="*/ 755134 h 1589088"/>
              <a:gd name="T24" fmla="*/ 446547 w 1589088"/>
              <a:gd name="T25" fmla="*/ 706452 h 1589088"/>
              <a:gd name="T26" fmla="*/ 514037 w 1589088"/>
              <a:gd name="T27" fmla="*/ 696389 h 1589088"/>
              <a:gd name="T28" fmla="*/ 570641 w 1589088"/>
              <a:gd name="T29" fmla="*/ 730385 h 1589088"/>
              <a:gd name="T30" fmla="*/ 593501 w 1589088"/>
              <a:gd name="T31" fmla="*/ 794027 h 1589088"/>
              <a:gd name="T32" fmla="*/ 818558 w 1589088"/>
              <a:gd name="T33" fmla="*/ 648522 h 1589088"/>
              <a:gd name="T34" fmla="*/ 785901 w 1589088"/>
              <a:gd name="T35" fmla="*/ 575091 h 1589088"/>
              <a:gd name="T36" fmla="*/ 808761 w 1589088"/>
              <a:gd name="T37" fmla="*/ 511721 h 1589088"/>
              <a:gd name="T38" fmla="*/ 865365 w 1589088"/>
              <a:gd name="T39" fmla="*/ 477726 h 1589088"/>
              <a:gd name="T40" fmla="*/ 728574 w 1589088"/>
              <a:gd name="T41" fmla="*/ 144010 h 1589088"/>
              <a:gd name="T42" fmla="*/ 531280 w 1589088"/>
              <a:gd name="T43" fmla="*/ 182593 h 1589088"/>
              <a:gd name="T44" fmla="*/ 353281 w 1589088"/>
              <a:gd name="T45" fmla="*/ 288291 h 1589088"/>
              <a:gd name="T46" fmla="*/ 219577 w 1589088"/>
              <a:gd name="T47" fmla="*/ 451592 h 1589088"/>
              <a:gd name="T48" fmla="*/ 152454 w 1589088"/>
              <a:gd name="T49" fmla="*/ 642880 h 1589088"/>
              <a:gd name="T50" fmla="*/ 152454 w 1589088"/>
              <a:gd name="T51" fmla="*/ 843135 h 1589088"/>
              <a:gd name="T52" fmla="*/ 219577 w 1589088"/>
              <a:gd name="T53" fmla="*/ 1034422 h 1589088"/>
              <a:gd name="T54" fmla="*/ 353281 w 1589088"/>
              <a:gd name="T55" fmla="*/ 1197724 h 1589088"/>
              <a:gd name="T56" fmla="*/ 531280 w 1589088"/>
              <a:gd name="T57" fmla="*/ 1303421 h 1589088"/>
              <a:gd name="T58" fmla="*/ 728574 w 1589088"/>
              <a:gd name="T59" fmla="*/ 1341734 h 1589088"/>
              <a:gd name="T60" fmla="*/ 927227 w 1589088"/>
              <a:gd name="T61" fmla="*/ 1312931 h 1589088"/>
              <a:gd name="T62" fmla="*/ 1109302 w 1589088"/>
              <a:gd name="T63" fmla="*/ 1217015 h 1589088"/>
              <a:gd name="T64" fmla="*/ 1251431 w 1589088"/>
              <a:gd name="T65" fmla="*/ 1059964 h 1589088"/>
              <a:gd name="T66" fmla="*/ 1328065 w 1589088"/>
              <a:gd name="T67" fmla="*/ 871393 h 1589088"/>
              <a:gd name="T68" fmla="*/ 1337576 w 1589088"/>
              <a:gd name="T69" fmla="*/ 671410 h 1589088"/>
              <a:gd name="T70" fmla="*/ 1280237 w 1589088"/>
              <a:gd name="T71" fmla="*/ 477677 h 1589088"/>
              <a:gd name="T72" fmla="*/ 1155500 w 1589088"/>
              <a:gd name="T73" fmla="*/ 308670 h 1589088"/>
              <a:gd name="T74" fmla="*/ 981849 w 1589088"/>
              <a:gd name="T75" fmla="*/ 193462 h 1589088"/>
              <a:gd name="T76" fmla="*/ 785915 w 1589088"/>
              <a:gd name="T77" fmla="*/ 145640 h 1589088"/>
              <a:gd name="T78" fmla="*/ 902226 w 1589088"/>
              <a:gd name="T79" fmla="*/ 17390 h 1589088"/>
              <a:gd name="T80" fmla="*/ 1136207 w 1589088"/>
              <a:gd name="T81" fmla="*/ 112491 h 1589088"/>
              <a:gd name="T82" fmla="*/ 1320999 w 1589088"/>
              <a:gd name="T83" fmla="*/ 276063 h 1589088"/>
              <a:gd name="T84" fmla="*/ 1429702 w 1589088"/>
              <a:gd name="T85" fmla="*/ 459201 h 1589088"/>
              <a:gd name="T86" fmla="*/ 1481334 w 1589088"/>
              <a:gd name="T87" fmla="*/ 660270 h 1589088"/>
              <a:gd name="T88" fmla="*/ 1475356 w 1589088"/>
              <a:gd name="T89" fmla="*/ 866502 h 1589088"/>
              <a:gd name="T90" fmla="*/ 1412581 w 1589088"/>
              <a:gd name="T91" fmla="*/ 1064855 h 1589088"/>
              <a:gd name="T92" fmla="*/ 1892771 w 1589088"/>
              <a:gd name="T93" fmla="*/ 1636001 h 1589088"/>
              <a:gd name="T94" fmla="*/ 1896304 w 1589088"/>
              <a:gd name="T95" fmla="*/ 1759632 h 1589088"/>
              <a:gd name="T96" fmla="*/ 1783798 w 1589088"/>
              <a:gd name="T97" fmla="*/ 1885980 h 1589088"/>
              <a:gd name="T98" fmla="*/ 1662866 w 1589088"/>
              <a:gd name="T99" fmla="*/ 1900381 h 1589088"/>
              <a:gd name="T100" fmla="*/ 1104954 w 1589088"/>
              <a:gd name="T101" fmla="*/ 1391458 h 1589088"/>
              <a:gd name="T102" fmla="*/ 909835 w 1589088"/>
              <a:gd name="T103" fmla="*/ 1466451 h 1589088"/>
              <a:gd name="T104" fmla="*/ 704388 w 1589088"/>
              <a:gd name="T105" fmla="*/ 1484656 h 1589088"/>
              <a:gd name="T106" fmla="*/ 501116 w 1589088"/>
              <a:gd name="T107" fmla="*/ 1445528 h 1589088"/>
              <a:gd name="T108" fmla="*/ 313061 w 1589088"/>
              <a:gd name="T109" fmla="*/ 1349069 h 1589088"/>
              <a:gd name="T110" fmla="*/ 143758 w 1589088"/>
              <a:gd name="T111" fmla="*/ 1181965 h 1589088"/>
              <a:gd name="T112" fmla="*/ 30708 w 1589088"/>
              <a:gd name="T113" fmla="*/ 954538 h 1589088"/>
              <a:gd name="T114" fmla="*/ 815 w 1589088"/>
              <a:gd name="T115" fmla="*/ 707277 h 1589088"/>
              <a:gd name="T116" fmla="*/ 54351 w 1589088"/>
              <a:gd name="T117" fmla="*/ 463275 h 1589088"/>
              <a:gd name="T118" fmla="*/ 191315 w 1589088"/>
              <a:gd name="T119" fmla="*/ 245360 h 1589088"/>
              <a:gd name="T120" fmla="*/ 397577 w 1589088"/>
              <a:gd name="T121" fmla="*/ 85319 h 1589088"/>
              <a:gd name="T122" fmla="*/ 636177 w 1589088"/>
              <a:gd name="T123" fmla="*/ 7880 h 1589088"/>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1589088" h="1589088">
                <a:moveTo>
                  <a:pt x="916859" y="288925"/>
                </a:moveTo>
                <a:lnTo>
                  <a:pt x="954088" y="332030"/>
                </a:lnTo>
                <a:lnTo>
                  <a:pt x="816067" y="450682"/>
                </a:lnTo>
                <a:lnTo>
                  <a:pt x="817430" y="454085"/>
                </a:lnTo>
                <a:lnTo>
                  <a:pt x="818338" y="457488"/>
                </a:lnTo>
                <a:lnTo>
                  <a:pt x="819246" y="461118"/>
                </a:lnTo>
                <a:lnTo>
                  <a:pt x="820381" y="464748"/>
                </a:lnTo>
                <a:lnTo>
                  <a:pt x="820835" y="468378"/>
                </a:lnTo>
                <a:lnTo>
                  <a:pt x="821289" y="472008"/>
                </a:lnTo>
                <a:lnTo>
                  <a:pt x="821743" y="475865"/>
                </a:lnTo>
                <a:lnTo>
                  <a:pt x="821743" y="479722"/>
                </a:lnTo>
                <a:lnTo>
                  <a:pt x="821743" y="483805"/>
                </a:lnTo>
                <a:lnTo>
                  <a:pt x="821289" y="487662"/>
                </a:lnTo>
                <a:lnTo>
                  <a:pt x="820835" y="491746"/>
                </a:lnTo>
                <a:lnTo>
                  <a:pt x="820154" y="495602"/>
                </a:lnTo>
                <a:lnTo>
                  <a:pt x="819246" y="499459"/>
                </a:lnTo>
                <a:lnTo>
                  <a:pt x="818338" y="503089"/>
                </a:lnTo>
                <a:lnTo>
                  <a:pt x="816976" y="506946"/>
                </a:lnTo>
                <a:lnTo>
                  <a:pt x="815840" y="510349"/>
                </a:lnTo>
                <a:lnTo>
                  <a:pt x="814251" y="513979"/>
                </a:lnTo>
                <a:lnTo>
                  <a:pt x="812662" y="517382"/>
                </a:lnTo>
                <a:lnTo>
                  <a:pt x="810619" y="520785"/>
                </a:lnTo>
                <a:lnTo>
                  <a:pt x="808803" y="523961"/>
                </a:lnTo>
                <a:lnTo>
                  <a:pt x="806760" y="527137"/>
                </a:lnTo>
                <a:lnTo>
                  <a:pt x="804263" y="530313"/>
                </a:lnTo>
                <a:lnTo>
                  <a:pt x="801993" y="533036"/>
                </a:lnTo>
                <a:lnTo>
                  <a:pt x="799496" y="535985"/>
                </a:lnTo>
                <a:lnTo>
                  <a:pt x="796772" y="538707"/>
                </a:lnTo>
                <a:lnTo>
                  <a:pt x="794048" y="541203"/>
                </a:lnTo>
                <a:lnTo>
                  <a:pt x="791324" y="543698"/>
                </a:lnTo>
                <a:lnTo>
                  <a:pt x="788146" y="545967"/>
                </a:lnTo>
                <a:lnTo>
                  <a:pt x="785194" y="548009"/>
                </a:lnTo>
                <a:lnTo>
                  <a:pt x="781789" y="550051"/>
                </a:lnTo>
                <a:lnTo>
                  <a:pt x="778611" y="552093"/>
                </a:lnTo>
                <a:lnTo>
                  <a:pt x="775433" y="553908"/>
                </a:lnTo>
                <a:lnTo>
                  <a:pt x="771801" y="555496"/>
                </a:lnTo>
                <a:lnTo>
                  <a:pt x="768396" y="556857"/>
                </a:lnTo>
                <a:lnTo>
                  <a:pt x="764537" y="558218"/>
                </a:lnTo>
                <a:lnTo>
                  <a:pt x="760905" y="559352"/>
                </a:lnTo>
                <a:lnTo>
                  <a:pt x="757046" y="560260"/>
                </a:lnTo>
                <a:lnTo>
                  <a:pt x="753413" y="560940"/>
                </a:lnTo>
                <a:lnTo>
                  <a:pt x="749327" y="561621"/>
                </a:lnTo>
                <a:lnTo>
                  <a:pt x="745241" y="562075"/>
                </a:lnTo>
                <a:lnTo>
                  <a:pt x="692121" y="754005"/>
                </a:lnTo>
                <a:lnTo>
                  <a:pt x="697343" y="756728"/>
                </a:lnTo>
                <a:lnTo>
                  <a:pt x="702110" y="759904"/>
                </a:lnTo>
                <a:lnTo>
                  <a:pt x="706650" y="763080"/>
                </a:lnTo>
                <a:lnTo>
                  <a:pt x="710963" y="766937"/>
                </a:lnTo>
                <a:lnTo>
                  <a:pt x="715049" y="770794"/>
                </a:lnTo>
                <a:lnTo>
                  <a:pt x="718908" y="774877"/>
                </a:lnTo>
                <a:lnTo>
                  <a:pt x="722313" y="779188"/>
                </a:lnTo>
                <a:lnTo>
                  <a:pt x="725718" y="783952"/>
                </a:lnTo>
                <a:lnTo>
                  <a:pt x="728670" y="788943"/>
                </a:lnTo>
                <a:lnTo>
                  <a:pt x="731167" y="793934"/>
                </a:lnTo>
                <a:lnTo>
                  <a:pt x="733437" y="799379"/>
                </a:lnTo>
                <a:lnTo>
                  <a:pt x="735253" y="804824"/>
                </a:lnTo>
                <a:lnTo>
                  <a:pt x="736615" y="810496"/>
                </a:lnTo>
                <a:lnTo>
                  <a:pt x="737750" y="816167"/>
                </a:lnTo>
                <a:lnTo>
                  <a:pt x="738431" y="822066"/>
                </a:lnTo>
                <a:lnTo>
                  <a:pt x="738658" y="828191"/>
                </a:lnTo>
                <a:lnTo>
                  <a:pt x="738658" y="832729"/>
                </a:lnTo>
                <a:lnTo>
                  <a:pt x="738431" y="836812"/>
                </a:lnTo>
                <a:lnTo>
                  <a:pt x="737523" y="840896"/>
                </a:lnTo>
                <a:lnTo>
                  <a:pt x="736842" y="844980"/>
                </a:lnTo>
                <a:lnTo>
                  <a:pt x="735934" y="849063"/>
                </a:lnTo>
                <a:lnTo>
                  <a:pt x="734799" y="852920"/>
                </a:lnTo>
                <a:lnTo>
                  <a:pt x="733664" y="856777"/>
                </a:lnTo>
                <a:lnTo>
                  <a:pt x="732075" y="860407"/>
                </a:lnTo>
                <a:lnTo>
                  <a:pt x="730259" y="864263"/>
                </a:lnTo>
                <a:lnTo>
                  <a:pt x="728670" y="867666"/>
                </a:lnTo>
                <a:lnTo>
                  <a:pt x="726626" y="871296"/>
                </a:lnTo>
                <a:lnTo>
                  <a:pt x="724583" y="874699"/>
                </a:lnTo>
                <a:lnTo>
                  <a:pt x="722086" y="877876"/>
                </a:lnTo>
                <a:lnTo>
                  <a:pt x="719589" y="881052"/>
                </a:lnTo>
                <a:lnTo>
                  <a:pt x="717092" y="884228"/>
                </a:lnTo>
                <a:lnTo>
                  <a:pt x="714141" y="886950"/>
                </a:lnTo>
                <a:lnTo>
                  <a:pt x="711417" y="889673"/>
                </a:lnTo>
                <a:lnTo>
                  <a:pt x="708239" y="892395"/>
                </a:lnTo>
                <a:lnTo>
                  <a:pt x="705288" y="894891"/>
                </a:lnTo>
                <a:lnTo>
                  <a:pt x="702110" y="896933"/>
                </a:lnTo>
                <a:lnTo>
                  <a:pt x="698705" y="899428"/>
                </a:lnTo>
                <a:lnTo>
                  <a:pt x="695299" y="901243"/>
                </a:lnTo>
                <a:lnTo>
                  <a:pt x="691440" y="903058"/>
                </a:lnTo>
                <a:lnTo>
                  <a:pt x="688035" y="904646"/>
                </a:lnTo>
                <a:lnTo>
                  <a:pt x="684176" y="906234"/>
                </a:lnTo>
                <a:lnTo>
                  <a:pt x="680317" y="907595"/>
                </a:lnTo>
                <a:lnTo>
                  <a:pt x="676231" y="908730"/>
                </a:lnTo>
                <a:lnTo>
                  <a:pt x="672372" y="909637"/>
                </a:lnTo>
                <a:lnTo>
                  <a:pt x="668286" y="910318"/>
                </a:lnTo>
                <a:lnTo>
                  <a:pt x="664199" y="910771"/>
                </a:lnTo>
                <a:lnTo>
                  <a:pt x="659886" y="911225"/>
                </a:lnTo>
                <a:lnTo>
                  <a:pt x="655573" y="911225"/>
                </a:lnTo>
                <a:lnTo>
                  <a:pt x="651260" y="911225"/>
                </a:lnTo>
                <a:lnTo>
                  <a:pt x="646947" y="910771"/>
                </a:lnTo>
                <a:lnTo>
                  <a:pt x="643088" y="910318"/>
                </a:lnTo>
                <a:lnTo>
                  <a:pt x="638775" y="909637"/>
                </a:lnTo>
                <a:lnTo>
                  <a:pt x="634915" y="908730"/>
                </a:lnTo>
                <a:lnTo>
                  <a:pt x="630829" y="907595"/>
                </a:lnTo>
                <a:lnTo>
                  <a:pt x="627197" y="906234"/>
                </a:lnTo>
                <a:lnTo>
                  <a:pt x="623338" y="904646"/>
                </a:lnTo>
                <a:lnTo>
                  <a:pt x="619706" y="903058"/>
                </a:lnTo>
                <a:lnTo>
                  <a:pt x="616074" y="901243"/>
                </a:lnTo>
                <a:lnTo>
                  <a:pt x="612669" y="899428"/>
                </a:lnTo>
                <a:lnTo>
                  <a:pt x="609037" y="896933"/>
                </a:lnTo>
                <a:lnTo>
                  <a:pt x="605858" y="894891"/>
                </a:lnTo>
                <a:lnTo>
                  <a:pt x="602680" y="892395"/>
                </a:lnTo>
                <a:lnTo>
                  <a:pt x="599729" y="889673"/>
                </a:lnTo>
                <a:lnTo>
                  <a:pt x="596778" y="886950"/>
                </a:lnTo>
                <a:lnTo>
                  <a:pt x="594054" y="884228"/>
                </a:lnTo>
                <a:lnTo>
                  <a:pt x="591557" y="881052"/>
                </a:lnTo>
                <a:lnTo>
                  <a:pt x="588833" y="877876"/>
                </a:lnTo>
                <a:lnTo>
                  <a:pt x="586790" y="874699"/>
                </a:lnTo>
                <a:lnTo>
                  <a:pt x="584520" y="871296"/>
                </a:lnTo>
                <a:lnTo>
                  <a:pt x="582704" y="867666"/>
                </a:lnTo>
                <a:lnTo>
                  <a:pt x="580661" y="864263"/>
                </a:lnTo>
                <a:lnTo>
                  <a:pt x="579072" y="860407"/>
                </a:lnTo>
                <a:lnTo>
                  <a:pt x="577710" y="856777"/>
                </a:lnTo>
                <a:lnTo>
                  <a:pt x="576348" y="852920"/>
                </a:lnTo>
                <a:lnTo>
                  <a:pt x="575212" y="849063"/>
                </a:lnTo>
                <a:lnTo>
                  <a:pt x="574077" y="844980"/>
                </a:lnTo>
                <a:lnTo>
                  <a:pt x="573396" y="840896"/>
                </a:lnTo>
                <a:lnTo>
                  <a:pt x="572942" y="836812"/>
                </a:lnTo>
                <a:lnTo>
                  <a:pt x="572488" y="832729"/>
                </a:lnTo>
                <a:lnTo>
                  <a:pt x="572488" y="828191"/>
                </a:lnTo>
                <a:lnTo>
                  <a:pt x="572488" y="825242"/>
                </a:lnTo>
                <a:lnTo>
                  <a:pt x="572715" y="822066"/>
                </a:lnTo>
                <a:lnTo>
                  <a:pt x="573623" y="815940"/>
                </a:lnTo>
                <a:lnTo>
                  <a:pt x="574986" y="810042"/>
                </a:lnTo>
                <a:lnTo>
                  <a:pt x="576575" y="804370"/>
                </a:lnTo>
                <a:lnTo>
                  <a:pt x="454445" y="733134"/>
                </a:lnTo>
                <a:lnTo>
                  <a:pt x="449904" y="736083"/>
                </a:lnTo>
                <a:lnTo>
                  <a:pt x="444910" y="738352"/>
                </a:lnTo>
                <a:lnTo>
                  <a:pt x="439689" y="740166"/>
                </a:lnTo>
                <a:lnTo>
                  <a:pt x="434468" y="741981"/>
                </a:lnTo>
                <a:lnTo>
                  <a:pt x="429020" y="743569"/>
                </a:lnTo>
                <a:lnTo>
                  <a:pt x="423571" y="744477"/>
                </a:lnTo>
                <a:lnTo>
                  <a:pt x="417669" y="745158"/>
                </a:lnTo>
                <a:lnTo>
                  <a:pt x="412221" y="745384"/>
                </a:lnTo>
                <a:lnTo>
                  <a:pt x="408589" y="745158"/>
                </a:lnTo>
                <a:lnTo>
                  <a:pt x="405411" y="744931"/>
                </a:lnTo>
                <a:lnTo>
                  <a:pt x="398828" y="744023"/>
                </a:lnTo>
                <a:lnTo>
                  <a:pt x="305755" y="898294"/>
                </a:lnTo>
                <a:lnTo>
                  <a:pt x="257175" y="869255"/>
                </a:lnTo>
                <a:lnTo>
                  <a:pt x="349113" y="716118"/>
                </a:lnTo>
                <a:lnTo>
                  <a:pt x="347070" y="713396"/>
                </a:lnTo>
                <a:lnTo>
                  <a:pt x="344573" y="710220"/>
                </a:lnTo>
                <a:lnTo>
                  <a:pt x="342757" y="707497"/>
                </a:lnTo>
                <a:lnTo>
                  <a:pt x="340714" y="704321"/>
                </a:lnTo>
                <a:lnTo>
                  <a:pt x="339125" y="701145"/>
                </a:lnTo>
                <a:lnTo>
                  <a:pt x="337536" y="697969"/>
                </a:lnTo>
                <a:lnTo>
                  <a:pt x="335720" y="694793"/>
                </a:lnTo>
                <a:lnTo>
                  <a:pt x="334358" y="691390"/>
                </a:lnTo>
                <a:lnTo>
                  <a:pt x="333223" y="687987"/>
                </a:lnTo>
                <a:lnTo>
                  <a:pt x="332087" y="684584"/>
                </a:lnTo>
                <a:lnTo>
                  <a:pt x="331179" y="680954"/>
                </a:lnTo>
                <a:lnTo>
                  <a:pt x="330498" y="677324"/>
                </a:lnTo>
                <a:lnTo>
                  <a:pt x="329590" y="673467"/>
                </a:lnTo>
                <a:lnTo>
                  <a:pt x="329136" y="670064"/>
                </a:lnTo>
                <a:lnTo>
                  <a:pt x="328909" y="665981"/>
                </a:lnTo>
                <a:lnTo>
                  <a:pt x="328909" y="662351"/>
                </a:lnTo>
                <a:lnTo>
                  <a:pt x="328909" y="658040"/>
                </a:lnTo>
                <a:lnTo>
                  <a:pt x="329363" y="653730"/>
                </a:lnTo>
                <a:lnTo>
                  <a:pt x="330044" y="649646"/>
                </a:lnTo>
                <a:lnTo>
                  <a:pt x="330725" y="645335"/>
                </a:lnTo>
                <a:lnTo>
                  <a:pt x="331633" y="641479"/>
                </a:lnTo>
                <a:lnTo>
                  <a:pt x="332768" y="637395"/>
                </a:lnTo>
                <a:lnTo>
                  <a:pt x="333904" y="633765"/>
                </a:lnTo>
                <a:lnTo>
                  <a:pt x="335493" y="629908"/>
                </a:lnTo>
                <a:lnTo>
                  <a:pt x="337082" y="626279"/>
                </a:lnTo>
                <a:lnTo>
                  <a:pt x="339125" y="622649"/>
                </a:lnTo>
                <a:lnTo>
                  <a:pt x="340941" y="619246"/>
                </a:lnTo>
                <a:lnTo>
                  <a:pt x="342984" y="615843"/>
                </a:lnTo>
                <a:lnTo>
                  <a:pt x="345481" y="612666"/>
                </a:lnTo>
                <a:lnTo>
                  <a:pt x="347978" y="609263"/>
                </a:lnTo>
                <a:lnTo>
                  <a:pt x="350475" y="606314"/>
                </a:lnTo>
                <a:lnTo>
                  <a:pt x="353426" y="603592"/>
                </a:lnTo>
                <a:lnTo>
                  <a:pt x="356150" y="600642"/>
                </a:lnTo>
                <a:lnTo>
                  <a:pt x="359101" y="598147"/>
                </a:lnTo>
                <a:lnTo>
                  <a:pt x="362279" y="595878"/>
                </a:lnTo>
                <a:lnTo>
                  <a:pt x="365458" y="593383"/>
                </a:lnTo>
                <a:lnTo>
                  <a:pt x="369090" y="591341"/>
                </a:lnTo>
                <a:lnTo>
                  <a:pt x="372495" y="589299"/>
                </a:lnTo>
                <a:lnTo>
                  <a:pt x="376127" y="587484"/>
                </a:lnTo>
                <a:lnTo>
                  <a:pt x="379759" y="585669"/>
                </a:lnTo>
                <a:lnTo>
                  <a:pt x="383618" y="584308"/>
                </a:lnTo>
                <a:lnTo>
                  <a:pt x="387250" y="582947"/>
                </a:lnTo>
                <a:lnTo>
                  <a:pt x="391336" y="581812"/>
                </a:lnTo>
                <a:lnTo>
                  <a:pt x="395196" y="580905"/>
                </a:lnTo>
                <a:lnTo>
                  <a:pt x="399509" y="580224"/>
                </a:lnTo>
                <a:lnTo>
                  <a:pt x="403368" y="579544"/>
                </a:lnTo>
                <a:lnTo>
                  <a:pt x="407681" y="579317"/>
                </a:lnTo>
                <a:lnTo>
                  <a:pt x="412221" y="579090"/>
                </a:lnTo>
                <a:lnTo>
                  <a:pt x="416307" y="579317"/>
                </a:lnTo>
                <a:lnTo>
                  <a:pt x="420620" y="579544"/>
                </a:lnTo>
                <a:lnTo>
                  <a:pt x="424707" y="580224"/>
                </a:lnTo>
                <a:lnTo>
                  <a:pt x="428793" y="580905"/>
                </a:lnTo>
                <a:lnTo>
                  <a:pt x="432652" y="581812"/>
                </a:lnTo>
                <a:lnTo>
                  <a:pt x="436738" y="582947"/>
                </a:lnTo>
                <a:lnTo>
                  <a:pt x="440597" y="584308"/>
                </a:lnTo>
                <a:lnTo>
                  <a:pt x="444456" y="585669"/>
                </a:lnTo>
                <a:lnTo>
                  <a:pt x="447861" y="587484"/>
                </a:lnTo>
                <a:lnTo>
                  <a:pt x="451720" y="589299"/>
                </a:lnTo>
                <a:lnTo>
                  <a:pt x="454899" y="591341"/>
                </a:lnTo>
                <a:lnTo>
                  <a:pt x="458531" y="593383"/>
                </a:lnTo>
                <a:lnTo>
                  <a:pt x="461709" y="595878"/>
                </a:lnTo>
                <a:lnTo>
                  <a:pt x="464887" y="598147"/>
                </a:lnTo>
                <a:lnTo>
                  <a:pt x="467838" y="600642"/>
                </a:lnTo>
                <a:lnTo>
                  <a:pt x="470562" y="603592"/>
                </a:lnTo>
                <a:lnTo>
                  <a:pt x="473513" y="606314"/>
                </a:lnTo>
                <a:lnTo>
                  <a:pt x="476010" y="609263"/>
                </a:lnTo>
                <a:lnTo>
                  <a:pt x="478734" y="612666"/>
                </a:lnTo>
                <a:lnTo>
                  <a:pt x="481004" y="615843"/>
                </a:lnTo>
                <a:lnTo>
                  <a:pt x="483047" y="619246"/>
                </a:lnTo>
                <a:lnTo>
                  <a:pt x="484864" y="622649"/>
                </a:lnTo>
                <a:lnTo>
                  <a:pt x="486907" y="626279"/>
                </a:lnTo>
                <a:lnTo>
                  <a:pt x="488496" y="629908"/>
                </a:lnTo>
                <a:lnTo>
                  <a:pt x="490085" y="633765"/>
                </a:lnTo>
                <a:lnTo>
                  <a:pt x="491220" y="637395"/>
                </a:lnTo>
                <a:lnTo>
                  <a:pt x="492355" y="641479"/>
                </a:lnTo>
                <a:lnTo>
                  <a:pt x="493490" y="645335"/>
                </a:lnTo>
                <a:lnTo>
                  <a:pt x="494171" y="649646"/>
                </a:lnTo>
                <a:lnTo>
                  <a:pt x="494625" y="653730"/>
                </a:lnTo>
                <a:lnTo>
                  <a:pt x="495079" y="658040"/>
                </a:lnTo>
                <a:lnTo>
                  <a:pt x="495079" y="662351"/>
                </a:lnTo>
                <a:lnTo>
                  <a:pt x="495079" y="665527"/>
                </a:lnTo>
                <a:lnTo>
                  <a:pt x="494852" y="669157"/>
                </a:lnTo>
                <a:lnTo>
                  <a:pt x="494398" y="672333"/>
                </a:lnTo>
                <a:lnTo>
                  <a:pt x="493944" y="675509"/>
                </a:lnTo>
                <a:lnTo>
                  <a:pt x="492355" y="682088"/>
                </a:lnTo>
                <a:lnTo>
                  <a:pt x="490539" y="688214"/>
                </a:lnTo>
                <a:lnTo>
                  <a:pt x="610853" y="758543"/>
                </a:lnTo>
                <a:lnTo>
                  <a:pt x="616528" y="755140"/>
                </a:lnTo>
                <a:lnTo>
                  <a:pt x="622430" y="752417"/>
                </a:lnTo>
                <a:lnTo>
                  <a:pt x="628559" y="749922"/>
                </a:lnTo>
                <a:lnTo>
                  <a:pt x="634915" y="748107"/>
                </a:lnTo>
                <a:lnTo>
                  <a:pt x="690305" y="547101"/>
                </a:lnTo>
                <a:lnTo>
                  <a:pt x="686673" y="544152"/>
                </a:lnTo>
                <a:lnTo>
                  <a:pt x="682814" y="540976"/>
                </a:lnTo>
                <a:lnTo>
                  <a:pt x="679409" y="537800"/>
                </a:lnTo>
                <a:lnTo>
                  <a:pt x="676004" y="533943"/>
                </a:lnTo>
                <a:lnTo>
                  <a:pt x="673053" y="530540"/>
                </a:lnTo>
                <a:lnTo>
                  <a:pt x="670102" y="526456"/>
                </a:lnTo>
                <a:lnTo>
                  <a:pt x="667605" y="522373"/>
                </a:lnTo>
                <a:lnTo>
                  <a:pt x="665107" y="518062"/>
                </a:lnTo>
                <a:lnTo>
                  <a:pt x="662837" y="513979"/>
                </a:lnTo>
                <a:lnTo>
                  <a:pt x="661021" y="509214"/>
                </a:lnTo>
                <a:lnTo>
                  <a:pt x="659432" y="504450"/>
                </a:lnTo>
                <a:lnTo>
                  <a:pt x="658070" y="499913"/>
                </a:lnTo>
                <a:lnTo>
                  <a:pt x="657162" y="494922"/>
                </a:lnTo>
                <a:lnTo>
                  <a:pt x="656027" y="489931"/>
                </a:lnTo>
                <a:lnTo>
                  <a:pt x="655573" y="484940"/>
                </a:lnTo>
                <a:lnTo>
                  <a:pt x="655573" y="479722"/>
                </a:lnTo>
                <a:lnTo>
                  <a:pt x="655573" y="475411"/>
                </a:lnTo>
                <a:lnTo>
                  <a:pt x="655800" y="471327"/>
                </a:lnTo>
                <a:lnTo>
                  <a:pt x="656708" y="467017"/>
                </a:lnTo>
                <a:lnTo>
                  <a:pt x="657389" y="463160"/>
                </a:lnTo>
                <a:lnTo>
                  <a:pt x="658297" y="458850"/>
                </a:lnTo>
                <a:lnTo>
                  <a:pt x="659432" y="455220"/>
                </a:lnTo>
                <a:lnTo>
                  <a:pt x="660567" y="451136"/>
                </a:lnTo>
                <a:lnTo>
                  <a:pt x="661929" y="447506"/>
                </a:lnTo>
                <a:lnTo>
                  <a:pt x="663745" y="443649"/>
                </a:lnTo>
                <a:lnTo>
                  <a:pt x="665561" y="440246"/>
                </a:lnTo>
                <a:lnTo>
                  <a:pt x="667605" y="436617"/>
                </a:lnTo>
                <a:lnTo>
                  <a:pt x="669648" y="433440"/>
                </a:lnTo>
                <a:lnTo>
                  <a:pt x="672145" y="430037"/>
                </a:lnTo>
                <a:lnTo>
                  <a:pt x="674642" y="426861"/>
                </a:lnTo>
                <a:lnTo>
                  <a:pt x="677139" y="423912"/>
                </a:lnTo>
                <a:lnTo>
                  <a:pt x="679863" y="420963"/>
                </a:lnTo>
                <a:lnTo>
                  <a:pt x="682814" y="418240"/>
                </a:lnTo>
                <a:lnTo>
                  <a:pt x="685765" y="415518"/>
                </a:lnTo>
                <a:lnTo>
                  <a:pt x="688943" y="413249"/>
                </a:lnTo>
                <a:lnTo>
                  <a:pt x="692121" y="410980"/>
                </a:lnTo>
                <a:lnTo>
                  <a:pt x="695526" y="408712"/>
                </a:lnTo>
                <a:lnTo>
                  <a:pt x="698932" y="406670"/>
                </a:lnTo>
                <a:lnTo>
                  <a:pt x="702791" y="404855"/>
                </a:lnTo>
                <a:lnTo>
                  <a:pt x="706196" y="403267"/>
                </a:lnTo>
                <a:lnTo>
                  <a:pt x="710055" y="401679"/>
                </a:lnTo>
                <a:lnTo>
                  <a:pt x="713914" y="400318"/>
                </a:lnTo>
                <a:lnTo>
                  <a:pt x="718000" y="399410"/>
                </a:lnTo>
                <a:lnTo>
                  <a:pt x="721859" y="398503"/>
                </a:lnTo>
                <a:lnTo>
                  <a:pt x="725945" y="397595"/>
                </a:lnTo>
                <a:lnTo>
                  <a:pt x="730032" y="397141"/>
                </a:lnTo>
                <a:lnTo>
                  <a:pt x="734345" y="396915"/>
                </a:lnTo>
                <a:lnTo>
                  <a:pt x="738658" y="396688"/>
                </a:lnTo>
                <a:lnTo>
                  <a:pt x="744106" y="396915"/>
                </a:lnTo>
                <a:lnTo>
                  <a:pt x="749554" y="397595"/>
                </a:lnTo>
                <a:lnTo>
                  <a:pt x="754775" y="398276"/>
                </a:lnTo>
                <a:lnTo>
                  <a:pt x="759770" y="399637"/>
                </a:lnTo>
                <a:lnTo>
                  <a:pt x="764764" y="400998"/>
                </a:lnTo>
                <a:lnTo>
                  <a:pt x="769758" y="403040"/>
                </a:lnTo>
                <a:lnTo>
                  <a:pt x="774298" y="405082"/>
                </a:lnTo>
                <a:lnTo>
                  <a:pt x="778838" y="407577"/>
                </a:lnTo>
                <a:lnTo>
                  <a:pt x="916859" y="288925"/>
                </a:lnTo>
                <a:close/>
                <a:moveTo>
                  <a:pt x="607752" y="120128"/>
                </a:moveTo>
                <a:lnTo>
                  <a:pt x="595738" y="120581"/>
                </a:lnTo>
                <a:lnTo>
                  <a:pt x="583950" y="121488"/>
                </a:lnTo>
                <a:lnTo>
                  <a:pt x="571936" y="122621"/>
                </a:lnTo>
                <a:lnTo>
                  <a:pt x="559921" y="123755"/>
                </a:lnTo>
                <a:lnTo>
                  <a:pt x="548133" y="125341"/>
                </a:lnTo>
                <a:lnTo>
                  <a:pt x="536119" y="127154"/>
                </a:lnTo>
                <a:lnTo>
                  <a:pt x="524331" y="129421"/>
                </a:lnTo>
                <a:lnTo>
                  <a:pt x="512543" y="131688"/>
                </a:lnTo>
                <a:lnTo>
                  <a:pt x="500755" y="134407"/>
                </a:lnTo>
                <a:lnTo>
                  <a:pt x="489194" y="137581"/>
                </a:lnTo>
                <a:lnTo>
                  <a:pt x="477406" y="140754"/>
                </a:lnTo>
                <a:lnTo>
                  <a:pt x="466072" y="144380"/>
                </a:lnTo>
                <a:lnTo>
                  <a:pt x="454511" y="148234"/>
                </a:lnTo>
                <a:lnTo>
                  <a:pt x="443176" y="152313"/>
                </a:lnTo>
                <a:lnTo>
                  <a:pt x="431615" y="156620"/>
                </a:lnTo>
                <a:lnTo>
                  <a:pt x="420508" y="161380"/>
                </a:lnTo>
                <a:lnTo>
                  <a:pt x="409400" y="166593"/>
                </a:lnTo>
                <a:lnTo>
                  <a:pt x="398519" y="171579"/>
                </a:lnTo>
                <a:lnTo>
                  <a:pt x="387411" y="177246"/>
                </a:lnTo>
                <a:lnTo>
                  <a:pt x="376530" y="183139"/>
                </a:lnTo>
                <a:lnTo>
                  <a:pt x="365876" y="189485"/>
                </a:lnTo>
                <a:lnTo>
                  <a:pt x="355221" y="195831"/>
                </a:lnTo>
                <a:lnTo>
                  <a:pt x="344794" y="202631"/>
                </a:lnTo>
                <a:lnTo>
                  <a:pt x="334593" y="209431"/>
                </a:lnTo>
                <a:lnTo>
                  <a:pt x="324392" y="216684"/>
                </a:lnTo>
                <a:lnTo>
                  <a:pt x="314191" y="224163"/>
                </a:lnTo>
                <a:lnTo>
                  <a:pt x="304443" y="232323"/>
                </a:lnTo>
                <a:lnTo>
                  <a:pt x="294695" y="240483"/>
                </a:lnTo>
                <a:lnTo>
                  <a:pt x="284948" y="248869"/>
                </a:lnTo>
                <a:lnTo>
                  <a:pt x="275654" y="257482"/>
                </a:lnTo>
                <a:lnTo>
                  <a:pt x="266359" y="266548"/>
                </a:lnTo>
                <a:lnTo>
                  <a:pt x="257518" y="275614"/>
                </a:lnTo>
                <a:lnTo>
                  <a:pt x="248678" y="285134"/>
                </a:lnTo>
                <a:lnTo>
                  <a:pt x="240290" y="294654"/>
                </a:lnTo>
                <a:lnTo>
                  <a:pt x="232129" y="304400"/>
                </a:lnTo>
                <a:lnTo>
                  <a:pt x="224195" y="314373"/>
                </a:lnTo>
                <a:lnTo>
                  <a:pt x="216714" y="324346"/>
                </a:lnTo>
                <a:lnTo>
                  <a:pt x="209460" y="334545"/>
                </a:lnTo>
                <a:lnTo>
                  <a:pt x="202433" y="344971"/>
                </a:lnTo>
                <a:lnTo>
                  <a:pt x="195632" y="355397"/>
                </a:lnTo>
                <a:lnTo>
                  <a:pt x="189058" y="366050"/>
                </a:lnTo>
                <a:lnTo>
                  <a:pt x="183164" y="376703"/>
                </a:lnTo>
                <a:lnTo>
                  <a:pt x="177271" y="387583"/>
                </a:lnTo>
                <a:lnTo>
                  <a:pt x="171603" y="398462"/>
                </a:lnTo>
                <a:lnTo>
                  <a:pt x="166390" y="409342"/>
                </a:lnTo>
                <a:lnTo>
                  <a:pt x="161402" y="420448"/>
                </a:lnTo>
                <a:lnTo>
                  <a:pt x="156642" y="431554"/>
                </a:lnTo>
                <a:lnTo>
                  <a:pt x="152108" y="443114"/>
                </a:lnTo>
                <a:lnTo>
                  <a:pt x="148028" y="454673"/>
                </a:lnTo>
                <a:lnTo>
                  <a:pt x="144174" y="466006"/>
                </a:lnTo>
                <a:lnTo>
                  <a:pt x="140774" y="477565"/>
                </a:lnTo>
                <a:lnTo>
                  <a:pt x="137373" y="489125"/>
                </a:lnTo>
                <a:lnTo>
                  <a:pt x="134426" y="500911"/>
                </a:lnTo>
                <a:lnTo>
                  <a:pt x="131706" y="512470"/>
                </a:lnTo>
                <a:lnTo>
                  <a:pt x="129213" y="524256"/>
                </a:lnTo>
                <a:lnTo>
                  <a:pt x="127172" y="536269"/>
                </a:lnTo>
                <a:lnTo>
                  <a:pt x="125359" y="548055"/>
                </a:lnTo>
                <a:lnTo>
                  <a:pt x="123772" y="560068"/>
                </a:lnTo>
                <a:lnTo>
                  <a:pt x="122185" y="571854"/>
                </a:lnTo>
                <a:lnTo>
                  <a:pt x="121278" y="583867"/>
                </a:lnTo>
                <a:lnTo>
                  <a:pt x="120598" y="595880"/>
                </a:lnTo>
                <a:lnTo>
                  <a:pt x="120145" y="607666"/>
                </a:lnTo>
                <a:lnTo>
                  <a:pt x="120145" y="619905"/>
                </a:lnTo>
                <a:lnTo>
                  <a:pt x="120145" y="631918"/>
                </a:lnTo>
                <a:lnTo>
                  <a:pt x="120598" y="643704"/>
                </a:lnTo>
                <a:lnTo>
                  <a:pt x="121278" y="655717"/>
                </a:lnTo>
                <a:lnTo>
                  <a:pt x="122185" y="667503"/>
                </a:lnTo>
                <a:lnTo>
                  <a:pt x="123772" y="679516"/>
                </a:lnTo>
                <a:lnTo>
                  <a:pt x="125359" y="691529"/>
                </a:lnTo>
                <a:lnTo>
                  <a:pt x="127172" y="703315"/>
                </a:lnTo>
                <a:lnTo>
                  <a:pt x="129213" y="715328"/>
                </a:lnTo>
                <a:lnTo>
                  <a:pt x="131706" y="726887"/>
                </a:lnTo>
                <a:lnTo>
                  <a:pt x="134426" y="738673"/>
                </a:lnTo>
                <a:lnTo>
                  <a:pt x="137373" y="750460"/>
                </a:lnTo>
                <a:lnTo>
                  <a:pt x="140774" y="762019"/>
                </a:lnTo>
                <a:lnTo>
                  <a:pt x="144174" y="773579"/>
                </a:lnTo>
                <a:lnTo>
                  <a:pt x="148028" y="784911"/>
                </a:lnTo>
                <a:lnTo>
                  <a:pt x="152108" y="796471"/>
                </a:lnTo>
                <a:lnTo>
                  <a:pt x="156642" y="807804"/>
                </a:lnTo>
                <a:lnTo>
                  <a:pt x="161402" y="819136"/>
                </a:lnTo>
                <a:lnTo>
                  <a:pt x="166390" y="830016"/>
                </a:lnTo>
                <a:lnTo>
                  <a:pt x="171603" y="841122"/>
                </a:lnTo>
                <a:lnTo>
                  <a:pt x="177271" y="852002"/>
                </a:lnTo>
                <a:lnTo>
                  <a:pt x="183164" y="862881"/>
                </a:lnTo>
                <a:lnTo>
                  <a:pt x="189058" y="873534"/>
                </a:lnTo>
                <a:lnTo>
                  <a:pt x="195632" y="884187"/>
                </a:lnTo>
                <a:lnTo>
                  <a:pt x="202433" y="894613"/>
                </a:lnTo>
                <a:lnTo>
                  <a:pt x="209460" y="904813"/>
                </a:lnTo>
                <a:lnTo>
                  <a:pt x="216714" y="915239"/>
                </a:lnTo>
                <a:lnTo>
                  <a:pt x="224195" y="925212"/>
                </a:lnTo>
                <a:lnTo>
                  <a:pt x="232129" y="934958"/>
                </a:lnTo>
                <a:lnTo>
                  <a:pt x="240290" y="944931"/>
                </a:lnTo>
                <a:lnTo>
                  <a:pt x="248678" y="954450"/>
                </a:lnTo>
                <a:lnTo>
                  <a:pt x="257518" y="963743"/>
                </a:lnTo>
                <a:lnTo>
                  <a:pt x="266359" y="973036"/>
                </a:lnTo>
                <a:lnTo>
                  <a:pt x="275654" y="982102"/>
                </a:lnTo>
                <a:lnTo>
                  <a:pt x="284948" y="990715"/>
                </a:lnTo>
                <a:lnTo>
                  <a:pt x="294695" y="999102"/>
                </a:lnTo>
                <a:lnTo>
                  <a:pt x="304443" y="1007261"/>
                </a:lnTo>
                <a:lnTo>
                  <a:pt x="314191" y="1015194"/>
                </a:lnTo>
                <a:lnTo>
                  <a:pt x="324392" y="1022674"/>
                </a:lnTo>
                <a:lnTo>
                  <a:pt x="334593" y="1029927"/>
                </a:lnTo>
                <a:lnTo>
                  <a:pt x="344794" y="1036953"/>
                </a:lnTo>
                <a:lnTo>
                  <a:pt x="355221" y="1043753"/>
                </a:lnTo>
                <a:lnTo>
                  <a:pt x="365876" y="1050099"/>
                </a:lnTo>
                <a:lnTo>
                  <a:pt x="376530" y="1056446"/>
                </a:lnTo>
                <a:lnTo>
                  <a:pt x="387411" y="1062339"/>
                </a:lnTo>
                <a:lnTo>
                  <a:pt x="398292" y="1067779"/>
                </a:lnTo>
                <a:lnTo>
                  <a:pt x="409400" y="1072992"/>
                </a:lnTo>
                <a:lnTo>
                  <a:pt x="420508" y="1078205"/>
                </a:lnTo>
                <a:lnTo>
                  <a:pt x="431615" y="1082738"/>
                </a:lnTo>
                <a:lnTo>
                  <a:pt x="443176" y="1087271"/>
                </a:lnTo>
                <a:lnTo>
                  <a:pt x="454511" y="1091351"/>
                </a:lnTo>
                <a:lnTo>
                  <a:pt x="466072" y="1095204"/>
                </a:lnTo>
                <a:lnTo>
                  <a:pt x="477406" y="1098830"/>
                </a:lnTo>
                <a:lnTo>
                  <a:pt x="489194" y="1102004"/>
                </a:lnTo>
                <a:lnTo>
                  <a:pt x="500755" y="1104950"/>
                </a:lnTo>
                <a:lnTo>
                  <a:pt x="512543" y="1107897"/>
                </a:lnTo>
                <a:lnTo>
                  <a:pt x="524331" y="1110163"/>
                </a:lnTo>
                <a:lnTo>
                  <a:pt x="536119" y="1112203"/>
                </a:lnTo>
                <a:lnTo>
                  <a:pt x="548133" y="1114243"/>
                </a:lnTo>
                <a:lnTo>
                  <a:pt x="559921" y="1115830"/>
                </a:lnTo>
                <a:lnTo>
                  <a:pt x="571936" y="1116963"/>
                </a:lnTo>
                <a:lnTo>
                  <a:pt x="583950" y="1118096"/>
                </a:lnTo>
                <a:lnTo>
                  <a:pt x="595738" y="1118776"/>
                </a:lnTo>
                <a:lnTo>
                  <a:pt x="607752" y="1119230"/>
                </a:lnTo>
                <a:lnTo>
                  <a:pt x="619540" y="1119230"/>
                </a:lnTo>
                <a:lnTo>
                  <a:pt x="631782" y="1119230"/>
                </a:lnTo>
                <a:lnTo>
                  <a:pt x="643796" y="1118776"/>
                </a:lnTo>
                <a:lnTo>
                  <a:pt x="655584" y="1118096"/>
                </a:lnTo>
                <a:lnTo>
                  <a:pt x="667598" y="1116963"/>
                </a:lnTo>
                <a:lnTo>
                  <a:pt x="679613" y="1115830"/>
                </a:lnTo>
                <a:lnTo>
                  <a:pt x="691401" y="1114243"/>
                </a:lnTo>
                <a:lnTo>
                  <a:pt x="703415" y="1112203"/>
                </a:lnTo>
                <a:lnTo>
                  <a:pt x="715203" y="1110163"/>
                </a:lnTo>
                <a:lnTo>
                  <a:pt x="726991" y="1107897"/>
                </a:lnTo>
                <a:lnTo>
                  <a:pt x="738779" y="1104950"/>
                </a:lnTo>
                <a:lnTo>
                  <a:pt x="750340" y="1102004"/>
                </a:lnTo>
                <a:lnTo>
                  <a:pt x="762128" y="1098830"/>
                </a:lnTo>
                <a:lnTo>
                  <a:pt x="773462" y="1095204"/>
                </a:lnTo>
                <a:lnTo>
                  <a:pt x="785023" y="1091351"/>
                </a:lnTo>
                <a:lnTo>
                  <a:pt x="796358" y="1087271"/>
                </a:lnTo>
                <a:lnTo>
                  <a:pt x="807692" y="1082738"/>
                </a:lnTo>
                <a:lnTo>
                  <a:pt x="819026" y="1078205"/>
                </a:lnTo>
                <a:lnTo>
                  <a:pt x="830134" y="1072992"/>
                </a:lnTo>
                <a:lnTo>
                  <a:pt x="841015" y="1067779"/>
                </a:lnTo>
                <a:lnTo>
                  <a:pt x="852123" y="1062339"/>
                </a:lnTo>
                <a:lnTo>
                  <a:pt x="862777" y="1056446"/>
                </a:lnTo>
                <a:lnTo>
                  <a:pt x="873658" y="1050099"/>
                </a:lnTo>
                <a:lnTo>
                  <a:pt x="884086" y="1043753"/>
                </a:lnTo>
                <a:lnTo>
                  <a:pt x="894740" y="1036953"/>
                </a:lnTo>
                <a:lnTo>
                  <a:pt x="904941" y="1029927"/>
                </a:lnTo>
                <a:lnTo>
                  <a:pt x="915142" y="1022674"/>
                </a:lnTo>
                <a:lnTo>
                  <a:pt x="925343" y="1015194"/>
                </a:lnTo>
                <a:lnTo>
                  <a:pt x="935091" y="1007261"/>
                </a:lnTo>
                <a:lnTo>
                  <a:pt x="944839" y="999102"/>
                </a:lnTo>
                <a:lnTo>
                  <a:pt x="954586" y="990715"/>
                </a:lnTo>
                <a:lnTo>
                  <a:pt x="963880" y="982102"/>
                </a:lnTo>
                <a:lnTo>
                  <a:pt x="972948" y="973036"/>
                </a:lnTo>
                <a:lnTo>
                  <a:pt x="982016" y="963743"/>
                </a:lnTo>
                <a:lnTo>
                  <a:pt x="990856" y="954450"/>
                </a:lnTo>
                <a:lnTo>
                  <a:pt x="999244" y="944931"/>
                </a:lnTo>
                <a:lnTo>
                  <a:pt x="1007405" y="934958"/>
                </a:lnTo>
                <a:lnTo>
                  <a:pt x="1015339" y="925212"/>
                </a:lnTo>
                <a:lnTo>
                  <a:pt x="1022820" y="915239"/>
                </a:lnTo>
                <a:lnTo>
                  <a:pt x="1030074" y="904813"/>
                </a:lnTo>
                <a:lnTo>
                  <a:pt x="1037101" y="894613"/>
                </a:lnTo>
                <a:lnTo>
                  <a:pt x="1043902" y="884187"/>
                </a:lnTo>
                <a:lnTo>
                  <a:pt x="1050249" y="873534"/>
                </a:lnTo>
                <a:lnTo>
                  <a:pt x="1056370" y="862881"/>
                </a:lnTo>
                <a:lnTo>
                  <a:pt x="1062263" y="852002"/>
                </a:lnTo>
                <a:lnTo>
                  <a:pt x="1067931" y="841122"/>
                </a:lnTo>
                <a:lnTo>
                  <a:pt x="1073144" y="830016"/>
                </a:lnTo>
                <a:lnTo>
                  <a:pt x="1078132" y="819136"/>
                </a:lnTo>
                <a:lnTo>
                  <a:pt x="1082892" y="807804"/>
                </a:lnTo>
                <a:lnTo>
                  <a:pt x="1087426" y="796471"/>
                </a:lnTo>
                <a:lnTo>
                  <a:pt x="1091280" y="784911"/>
                </a:lnTo>
                <a:lnTo>
                  <a:pt x="1095360" y="773579"/>
                </a:lnTo>
                <a:lnTo>
                  <a:pt x="1098760" y="762019"/>
                </a:lnTo>
                <a:lnTo>
                  <a:pt x="1102161" y="750460"/>
                </a:lnTo>
                <a:lnTo>
                  <a:pt x="1105108" y="738673"/>
                </a:lnTo>
                <a:lnTo>
                  <a:pt x="1107828" y="726887"/>
                </a:lnTo>
                <a:lnTo>
                  <a:pt x="1110321" y="715328"/>
                </a:lnTo>
                <a:lnTo>
                  <a:pt x="1112362" y="703315"/>
                </a:lnTo>
                <a:lnTo>
                  <a:pt x="1114175" y="691529"/>
                </a:lnTo>
                <a:lnTo>
                  <a:pt x="1115762" y="679516"/>
                </a:lnTo>
                <a:lnTo>
                  <a:pt x="1117122" y="667503"/>
                </a:lnTo>
                <a:lnTo>
                  <a:pt x="1118256" y="655717"/>
                </a:lnTo>
                <a:lnTo>
                  <a:pt x="1118936" y="643704"/>
                </a:lnTo>
                <a:lnTo>
                  <a:pt x="1119389" y="631918"/>
                </a:lnTo>
                <a:lnTo>
                  <a:pt x="1119389" y="619905"/>
                </a:lnTo>
                <a:lnTo>
                  <a:pt x="1119389" y="607666"/>
                </a:lnTo>
                <a:lnTo>
                  <a:pt x="1118936" y="595880"/>
                </a:lnTo>
                <a:lnTo>
                  <a:pt x="1118256" y="583867"/>
                </a:lnTo>
                <a:lnTo>
                  <a:pt x="1117122" y="571854"/>
                </a:lnTo>
                <a:lnTo>
                  <a:pt x="1115762" y="560068"/>
                </a:lnTo>
                <a:lnTo>
                  <a:pt x="1114175" y="548055"/>
                </a:lnTo>
                <a:lnTo>
                  <a:pt x="1112362" y="536269"/>
                </a:lnTo>
                <a:lnTo>
                  <a:pt x="1110321" y="524256"/>
                </a:lnTo>
                <a:lnTo>
                  <a:pt x="1107828" y="512470"/>
                </a:lnTo>
                <a:lnTo>
                  <a:pt x="1105108" y="500911"/>
                </a:lnTo>
                <a:lnTo>
                  <a:pt x="1102161" y="489125"/>
                </a:lnTo>
                <a:lnTo>
                  <a:pt x="1098760" y="477565"/>
                </a:lnTo>
                <a:lnTo>
                  <a:pt x="1095360" y="466006"/>
                </a:lnTo>
                <a:lnTo>
                  <a:pt x="1091280" y="454673"/>
                </a:lnTo>
                <a:lnTo>
                  <a:pt x="1087426" y="443114"/>
                </a:lnTo>
                <a:lnTo>
                  <a:pt x="1082892" y="431554"/>
                </a:lnTo>
                <a:lnTo>
                  <a:pt x="1078132" y="420448"/>
                </a:lnTo>
                <a:lnTo>
                  <a:pt x="1073144" y="409342"/>
                </a:lnTo>
                <a:lnTo>
                  <a:pt x="1067931" y="398462"/>
                </a:lnTo>
                <a:lnTo>
                  <a:pt x="1062263" y="387583"/>
                </a:lnTo>
                <a:lnTo>
                  <a:pt x="1056370" y="376703"/>
                </a:lnTo>
                <a:lnTo>
                  <a:pt x="1050249" y="366050"/>
                </a:lnTo>
                <a:lnTo>
                  <a:pt x="1043902" y="355397"/>
                </a:lnTo>
                <a:lnTo>
                  <a:pt x="1037101" y="344971"/>
                </a:lnTo>
                <a:lnTo>
                  <a:pt x="1030074" y="334545"/>
                </a:lnTo>
                <a:lnTo>
                  <a:pt x="1022820" y="324346"/>
                </a:lnTo>
                <a:lnTo>
                  <a:pt x="1015339" y="314373"/>
                </a:lnTo>
                <a:lnTo>
                  <a:pt x="1007405" y="304400"/>
                </a:lnTo>
                <a:lnTo>
                  <a:pt x="999244" y="294654"/>
                </a:lnTo>
                <a:lnTo>
                  <a:pt x="990856" y="285134"/>
                </a:lnTo>
                <a:lnTo>
                  <a:pt x="982016" y="275614"/>
                </a:lnTo>
                <a:lnTo>
                  <a:pt x="972948" y="266548"/>
                </a:lnTo>
                <a:lnTo>
                  <a:pt x="963880" y="257482"/>
                </a:lnTo>
                <a:lnTo>
                  <a:pt x="954586" y="248869"/>
                </a:lnTo>
                <a:lnTo>
                  <a:pt x="944839" y="240483"/>
                </a:lnTo>
                <a:lnTo>
                  <a:pt x="935091" y="232323"/>
                </a:lnTo>
                <a:lnTo>
                  <a:pt x="925343" y="224163"/>
                </a:lnTo>
                <a:lnTo>
                  <a:pt x="915142" y="216684"/>
                </a:lnTo>
                <a:lnTo>
                  <a:pt x="904941" y="209431"/>
                </a:lnTo>
                <a:lnTo>
                  <a:pt x="894740" y="202631"/>
                </a:lnTo>
                <a:lnTo>
                  <a:pt x="884086" y="195831"/>
                </a:lnTo>
                <a:lnTo>
                  <a:pt x="873658" y="189485"/>
                </a:lnTo>
                <a:lnTo>
                  <a:pt x="862777" y="183139"/>
                </a:lnTo>
                <a:lnTo>
                  <a:pt x="852123" y="177246"/>
                </a:lnTo>
                <a:lnTo>
                  <a:pt x="841015" y="171579"/>
                </a:lnTo>
                <a:lnTo>
                  <a:pt x="830134" y="166593"/>
                </a:lnTo>
                <a:lnTo>
                  <a:pt x="819026" y="161380"/>
                </a:lnTo>
                <a:lnTo>
                  <a:pt x="807692" y="156620"/>
                </a:lnTo>
                <a:lnTo>
                  <a:pt x="796358" y="152313"/>
                </a:lnTo>
                <a:lnTo>
                  <a:pt x="785023" y="148234"/>
                </a:lnTo>
                <a:lnTo>
                  <a:pt x="773462" y="144380"/>
                </a:lnTo>
                <a:lnTo>
                  <a:pt x="762128" y="140754"/>
                </a:lnTo>
                <a:lnTo>
                  <a:pt x="750340" y="137581"/>
                </a:lnTo>
                <a:lnTo>
                  <a:pt x="738779" y="134407"/>
                </a:lnTo>
                <a:lnTo>
                  <a:pt x="726991" y="131688"/>
                </a:lnTo>
                <a:lnTo>
                  <a:pt x="715203" y="129421"/>
                </a:lnTo>
                <a:lnTo>
                  <a:pt x="703415" y="127154"/>
                </a:lnTo>
                <a:lnTo>
                  <a:pt x="691401" y="125341"/>
                </a:lnTo>
                <a:lnTo>
                  <a:pt x="679613" y="123755"/>
                </a:lnTo>
                <a:lnTo>
                  <a:pt x="667598" y="122621"/>
                </a:lnTo>
                <a:lnTo>
                  <a:pt x="655584" y="121488"/>
                </a:lnTo>
                <a:lnTo>
                  <a:pt x="643796" y="120581"/>
                </a:lnTo>
                <a:lnTo>
                  <a:pt x="631782" y="120128"/>
                </a:lnTo>
                <a:lnTo>
                  <a:pt x="619540" y="120128"/>
                </a:lnTo>
                <a:lnTo>
                  <a:pt x="607752" y="120128"/>
                </a:lnTo>
                <a:close/>
                <a:moveTo>
                  <a:pt x="619540" y="0"/>
                </a:moveTo>
                <a:lnTo>
                  <a:pt x="634502" y="227"/>
                </a:lnTo>
                <a:lnTo>
                  <a:pt x="649690" y="907"/>
                </a:lnTo>
                <a:lnTo>
                  <a:pt x="664198" y="1587"/>
                </a:lnTo>
                <a:lnTo>
                  <a:pt x="678933" y="3173"/>
                </a:lnTo>
                <a:lnTo>
                  <a:pt x="694121" y="4533"/>
                </a:lnTo>
                <a:lnTo>
                  <a:pt x="708629" y="6573"/>
                </a:lnTo>
                <a:lnTo>
                  <a:pt x="723364" y="8840"/>
                </a:lnTo>
                <a:lnTo>
                  <a:pt x="738098" y="11560"/>
                </a:lnTo>
                <a:lnTo>
                  <a:pt x="752607" y="14506"/>
                </a:lnTo>
                <a:lnTo>
                  <a:pt x="767115" y="17906"/>
                </a:lnTo>
                <a:lnTo>
                  <a:pt x="781623" y="21533"/>
                </a:lnTo>
                <a:lnTo>
                  <a:pt x="796131" y="25839"/>
                </a:lnTo>
                <a:lnTo>
                  <a:pt x="810412" y="30146"/>
                </a:lnTo>
                <a:lnTo>
                  <a:pt x="824694" y="34905"/>
                </a:lnTo>
                <a:lnTo>
                  <a:pt x="838975" y="40118"/>
                </a:lnTo>
                <a:lnTo>
                  <a:pt x="853030" y="45558"/>
                </a:lnTo>
                <a:lnTo>
                  <a:pt x="866858" y="51451"/>
                </a:lnTo>
                <a:lnTo>
                  <a:pt x="880686" y="57571"/>
                </a:lnTo>
                <a:lnTo>
                  <a:pt x="894514" y="64144"/>
                </a:lnTo>
                <a:lnTo>
                  <a:pt x="907888" y="71170"/>
                </a:lnTo>
                <a:lnTo>
                  <a:pt x="921263" y="78423"/>
                </a:lnTo>
                <a:lnTo>
                  <a:pt x="934638" y="85903"/>
                </a:lnTo>
                <a:lnTo>
                  <a:pt x="947786" y="93836"/>
                </a:lnTo>
                <a:lnTo>
                  <a:pt x="960934" y="102222"/>
                </a:lnTo>
                <a:lnTo>
                  <a:pt x="973401" y="110835"/>
                </a:lnTo>
                <a:lnTo>
                  <a:pt x="986096" y="119901"/>
                </a:lnTo>
                <a:lnTo>
                  <a:pt x="998791" y="129421"/>
                </a:lnTo>
                <a:lnTo>
                  <a:pt x="1010805" y="139167"/>
                </a:lnTo>
                <a:lnTo>
                  <a:pt x="1023046" y="149140"/>
                </a:lnTo>
                <a:lnTo>
                  <a:pt x="1034607" y="159793"/>
                </a:lnTo>
                <a:lnTo>
                  <a:pt x="1046395" y="170446"/>
                </a:lnTo>
                <a:lnTo>
                  <a:pt x="1057956" y="181779"/>
                </a:lnTo>
                <a:lnTo>
                  <a:pt x="1067251" y="191072"/>
                </a:lnTo>
                <a:lnTo>
                  <a:pt x="1076318" y="200591"/>
                </a:lnTo>
                <a:lnTo>
                  <a:pt x="1084932" y="210564"/>
                </a:lnTo>
                <a:lnTo>
                  <a:pt x="1093546" y="220310"/>
                </a:lnTo>
                <a:lnTo>
                  <a:pt x="1101934" y="230283"/>
                </a:lnTo>
                <a:lnTo>
                  <a:pt x="1110095" y="240709"/>
                </a:lnTo>
                <a:lnTo>
                  <a:pt x="1117802" y="250909"/>
                </a:lnTo>
                <a:lnTo>
                  <a:pt x="1125510" y="261108"/>
                </a:lnTo>
                <a:lnTo>
                  <a:pt x="1132764" y="271988"/>
                </a:lnTo>
                <a:lnTo>
                  <a:pt x="1139791" y="282414"/>
                </a:lnTo>
                <a:lnTo>
                  <a:pt x="1146592" y="293294"/>
                </a:lnTo>
                <a:lnTo>
                  <a:pt x="1153166" y="304173"/>
                </a:lnTo>
                <a:lnTo>
                  <a:pt x="1159513" y="315279"/>
                </a:lnTo>
                <a:lnTo>
                  <a:pt x="1165634" y="326159"/>
                </a:lnTo>
                <a:lnTo>
                  <a:pt x="1171527" y="337492"/>
                </a:lnTo>
                <a:lnTo>
                  <a:pt x="1177195" y="348598"/>
                </a:lnTo>
                <a:lnTo>
                  <a:pt x="1182408" y="360157"/>
                </a:lnTo>
                <a:lnTo>
                  <a:pt x="1187622" y="371490"/>
                </a:lnTo>
                <a:lnTo>
                  <a:pt x="1192610" y="383050"/>
                </a:lnTo>
                <a:lnTo>
                  <a:pt x="1197143" y="394609"/>
                </a:lnTo>
                <a:lnTo>
                  <a:pt x="1201677" y="406395"/>
                </a:lnTo>
                <a:lnTo>
                  <a:pt x="1205984" y="418181"/>
                </a:lnTo>
                <a:lnTo>
                  <a:pt x="1209611" y="429741"/>
                </a:lnTo>
                <a:lnTo>
                  <a:pt x="1213465" y="441754"/>
                </a:lnTo>
                <a:lnTo>
                  <a:pt x="1216865" y="453540"/>
                </a:lnTo>
                <a:lnTo>
                  <a:pt x="1219812" y="465552"/>
                </a:lnTo>
                <a:lnTo>
                  <a:pt x="1222986" y="477792"/>
                </a:lnTo>
                <a:lnTo>
                  <a:pt x="1225706" y="489578"/>
                </a:lnTo>
                <a:lnTo>
                  <a:pt x="1228200" y="501818"/>
                </a:lnTo>
                <a:lnTo>
                  <a:pt x="1230240" y="514057"/>
                </a:lnTo>
                <a:lnTo>
                  <a:pt x="1232280" y="526070"/>
                </a:lnTo>
                <a:lnTo>
                  <a:pt x="1233867" y="538536"/>
                </a:lnTo>
                <a:lnTo>
                  <a:pt x="1235680" y="550775"/>
                </a:lnTo>
                <a:lnTo>
                  <a:pt x="1236814" y="563015"/>
                </a:lnTo>
                <a:lnTo>
                  <a:pt x="1237720" y="575254"/>
                </a:lnTo>
                <a:lnTo>
                  <a:pt x="1238401" y="587720"/>
                </a:lnTo>
                <a:lnTo>
                  <a:pt x="1239081" y="599733"/>
                </a:lnTo>
                <a:lnTo>
                  <a:pt x="1239307" y="612199"/>
                </a:lnTo>
                <a:lnTo>
                  <a:pt x="1239307" y="624665"/>
                </a:lnTo>
                <a:lnTo>
                  <a:pt x="1239081" y="636678"/>
                </a:lnTo>
                <a:lnTo>
                  <a:pt x="1238627" y="649144"/>
                </a:lnTo>
                <a:lnTo>
                  <a:pt x="1237947" y="661610"/>
                </a:lnTo>
                <a:lnTo>
                  <a:pt x="1237040" y="673623"/>
                </a:lnTo>
                <a:lnTo>
                  <a:pt x="1235907" y="686089"/>
                </a:lnTo>
                <a:lnTo>
                  <a:pt x="1234320" y="698102"/>
                </a:lnTo>
                <a:lnTo>
                  <a:pt x="1232507" y="710341"/>
                </a:lnTo>
                <a:lnTo>
                  <a:pt x="1230693" y="722807"/>
                </a:lnTo>
                <a:lnTo>
                  <a:pt x="1228653" y="734820"/>
                </a:lnTo>
                <a:lnTo>
                  <a:pt x="1226159" y="746833"/>
                </a:lnTo>
                <a:lnTo>
                  <a:pt x="1223439" y="759073"/>
                </a:lnTo>
                <a:lnTo>
                  <a:pt x="1220719" y="771085"/>
                </a:lnTo>
                <a:lnTo>
                  <a:pt x="1217545" y="783098"/>
                </a:lnTo>
                <a:lnTo>
                  <a:pt x="1214145" y="795111"/>
                </a:lnTo>
                <a:lnTo>
                  <a:pt x="1210518" y="806897"/>
                </a:lnTo>
                <a:lnTo>
                  <a:pt x="1206664" y="818683"/>
                </a:lnTo>
                <a:lnTo>
                  <a:pt x="1202357" y="830469"/>
                </a:lnTo>
                <a:lnTo>
                  <a:pt x="1198277" y="842255"/>
                </a:lnTo>
                <a:lnTo>
                  <a:pt x="1193516" y="853588"/>
                </a:lnTo>
                <a:lnTo>
                  <a:pt x="1188529" y="865374"/>
                </a:lnTo>
                <a:lnTo>
                  <a:pt x="1183769" y="876934"/>
                </a:lnTo>
                <a:lnTo>
                  <a:pt x="1178328" y="888267"/>
                </a:lnTo>
                <a:lnTo>
                  <a:pt x="1172661" y="899599"/>
                </a:lnTo>
                <a:lnTo>
                  <a:pt x="1166767" y="910706"/>
                </a:lnTo>
                <a:lnTo>
                  <a:pt x="1160646" y="921812"/>
                </a:lnTo>
                <a:lnTo>
                  <a:pt x="1534229" y="1295115"/>
                </a:lnTo>
                <a:lnTo>
                  <a:pt x="1540350" y="1301461"/>
                </a:lnTo>
                <a:lnTo>
                  <a:pt x="1545790" y="1308034"/>
                </a:lnTo>
                <a:lnTo>
                  <a:pt x="1551231" y="1314607"/>
                </a:lnTo>
                <a:lnTo>
                  <a:pt x="1556445" y="1321407"/>
                </a:lnTo>
                <a:lnTo>
                  <a:pt x="1560752" y="1328433"/>
                </a:lnTo>
                <a:lnTo>
                  <a:pt x="1565286" y="1335460"/>
                </a:lnTo>
                <a:lnTo>
                  <a:pt x="1569366" y="1342713"/>
                </a:lnTo>
                <a:lnTo>
                  <a:pt x="1572766" y="1349966"/>
                </a:lnTo>
                <a:lnTo>
                  <a:pt x="1576167" y="1357219"/>
                </a:lnTo>
                <a:lnTo>
                  <a:pt x="1578887" y="1364698"/>
                </a:lnTo>
                <a:lnTo>
                  <a:pt x="1581381" y="1372178"/>
                </a:lnTo>
                <a:lnTo>
                  <a:pt x="1583648" y="1379658"/>
                </a:lnTo>
                <a:lnTo>
                  <a:pt x="1585461" y="1387137"/>
                </a:lnTo>
                <a:lnTo>
                  <a:pt x="1586821" y="1394617"/>
                </a:lnTo>
                <a:lnTo>
                  <a:pt x="1587955" y="1402323"/>
                </a:lnTo>
                <a:lnTo>
                  <a:pt x="1588635" y="1409803"/>
                </a:lnTo>
                <a:lnTo>
                  <a:pt x="1589088" y="1417283"/>
                </a:lnTo>
                <a:lnTo>
                  <a:pt x="1589088" y="1424762"/>
                </a:lnTo>
                <a:lnTo>
                  <a:pt x="1588861" y="1432242"/>
                </a:lnTo>
                <a:lnTo>
                  <a:pt x="1588181" y="1439495"/>
                </a:lnTo>
                <a:lnTo>
                  <a:pt x="1587274" y="1446748"/>
                </a:lnTo>
                <a:lnTo>
                  <a:pt x="1585914" y="1454001"/>
                </a:lnTo>
                <a:lnTo>
                  <a:pt x="1584101" y="1461027"/>
                </a:lnTo>
                <a:lnTo>
                  <a:pt x="1581834" y="1467827"/>
                </a:lnTo>
                <a:lnTo>
                  <a:pt x="1579340" y="1474627"/>
                </a:lnTo>
                <a:lnTo>
                  <a:pt x="1576620" y="1481200"/>
                </a:lnTo>
                <a:lnTo>
                  <a:pt x="1573220" y="1487773"/>
                </a:lnTo>
                <a:lnTo>
                  <a:pt x="1569593" y="1494119"/>
                </a:lnTo>
                <a:lnTo>
                  <a:pt x="1565512" y="1500239"/>
                </a:lnTo>
                <a:lnTo>
                  <a:pt x="1561432" y="1506132"/>
                </a:lnTo>
                <a:lnTo>
                  <a:pt x="1556445" y="1511572"/>
                </a:lnTo>
                <a:lnTo>
                  <a:pt x="1551231" y="1517011"/>
                </a:lnTo>
                <a:lnTo>
                  <a:pt x="1517228" y="1551237"/>
                </a:lnTo>
                <a:lnTo>
                  <a:pt x="1511787" y="1556223"/>
                </a:lnTo>
                <a:lnTo>
                  <a:pt x="1506120" y="1561209"/>
                </a:lnTo>
                <a:lnTo>
                  <a:pt x="1500226" y="1565516"/>
                </a:lnTo>
                <a:lnTo>
                  <a:pt x="1494106" y="1569369"/>
                </a:lnTo>
                <a:lnTo>
                  <a:pt x="1487985" y="1573222"/>
                </a:lnTo>
                <a:lnTo>
                  <a:pt x="1481411" y="1576395"/>
                </a:lnTo>
                <a:lnTo>
                  <a:pt x="1474837" y="1579342"/>
                </a:lnTo>
                <a:lnTo>
                  <a:pt x="1468036" y="1581835"/>
                </a:lnTo>
                <a:lnTo>
                  <a:pt x="1461009" y="1583875"/>
                </a:lnTo>
                <a:lnTo>
                  <a:pt x="1453982" y="1585688"/>
                </a:lnTo>
                <a:lnTo>
                  <a:pt x="1446728" y="1587275"/>
                </a:lnTo>
                <a:lnTo>
                  <a:pt x="1439474" y="1588182"/>
                </a:lnTo>
                <a:lnTo>
                  <a:pt x="1432219" y="1588862"/>
                </a:lnTo>
                <a:lnTo>
                  <a:pt x="1424739" y="1589088"/>
                </a:lnTo>
                <a:lnTo>
                  <a:pt x="1417258" y="1589088"/>
                </a:lnTo>
                <a:lnTo>
                  <a:pt x="1409777" y="1588862"/>
                </a:lnTo>
                <a:lnTo>
                  <a:pt x="1402296" y="1587955"/>
                </a:lnTo>
                <a:lnTo>
                  <a:pt x="1394589" y="1587048"/>
                </a:lnTo>
                <a:lnTo>
                  <a:pt x="1387108" y="1585235"/>
                </a:lnTo>
                <a:lnTo>
                  <a:pt x="1379628" y="1583422"/>
                </a:lnTo>
                <a:lnTo>
                  <a:pt x="1372147" y="1581382"/>
                </a:lnTo>
                <a:lnTo>
                  <a:pt x="1364666" y="1578662"/>
                </a:lnTo>
                <a:lnTo>
                  <a:pt x="1357186" y="1575942"/>
                </a:lnTo>
                <a:lnTo>
                  <a:pt x="1349931" y="1572769"/>
                </a:lnTo>
                <a:lnTo>
                  <a:pt x="1342677" y="1569142"/>
                </a:lnTo>
                <a:lnTo>
                  <a:pt x="1335423" y="1565289"/>
                </a:lnTo>
                <a:lnTo>
                  <a:pt x="1328396" y="1560756"/>
                </a:lnTo>
                <a:lnTo>
                  <a:pt x="1321369" y="1556223"/>
                </a:lnTo>
                <a:lnTo>
                  <a:pt x="1314568" y="1551237"/>
                </a:lnTo>
                <a:lnTo>
                  <a:pt x="1307994" y="1545797"/>
                </a:lnTo>
                <a:lnTo>
                  <a:pt x="1301420" y="1540130"/>
                </a:lnTo>
                <a:lnTo>
                  <a:pt x="1295299" y="1534011"/>
                </a:lnTo>
                <a:lnTo>
                  <a:pt x="921716" y="1160708"/>
                </a:lnTo>
                <a:lnTo>
                  <a:pt x="910835" y="1166827"/>
                </a:lnTo>
                <a:lnTo>
                  <a:pt x="899501" y="1172720"/>
                </a:lnTo>
                <a:lnTo>
                  <a:pt x="888166" y="1178160"/>
                </a:lnTo>
                <a:lnTo>
                  <a:pt x="876832" y="1183600"/>
                </a:lnTo>
                <a:lnTo>
                  <a:pt x="865498" y="1188586"/>
                </a:lnTo>
                <a:lnTo>
                  <a:pt x="853710" y="1193346"/>
                </a:lnTo>
                <a:lnTo>
                  <a:pt x="842375" y="1198106"/>
                </a:lnTo>
                <a:lnTo>
                  <a:pt x="830588" y="1202412"/>
                </a:lnTo>
                <a:lnTo>
                  <a:pt x="818573" y="1206492"/>
                </a:lnTo>
                <a:lnTo>
                  <a:pt x="807012" y="1210572"/>
                </a:lnTo>
                <a:lnTo>
                  <a:pt x="794997" y="1213972"/>
                </a:lnTo>
                <a:lnTo>
                  <a:pt x="783210" y="1217598"/>
                </a:lnTo>
                <a:lnTo>
                  <a:pt x="771195" y="1220545"/>
                </a:lnTo>
                <a:lnTo>
                  <a:pt x="758954" y="1223265"/>
                </a:lnTo>
                <a:lnTo>
                  <a:pt x="746939" y="1226211"/>
                </a:lnTo>
                <a:lnTo>
                  <a:pt x="734698" y="1228478"/>
                </a:lnTo>
                <a:lnTo>
                  <a:pt x="722457" y="1230518"/>
                </a:lnTo>
                <a:lnTo>
                  <a:pt x="710442" y="1232784"/>
                </a:lnTo>
                <a:lnTo>
                  <a:pt x="698201" y="1234371"/>
                </a:lnTo>
                <a:lnTo>
                  <a:pt x="685960" y="1235731"/>
                </a:lnTo>
                <a:lnTo>
                  <a:pt x="673719" y="1236864"/>
                </a:lnTo>
                <a:lnTo>
                  <a:pt x="661478" y="1237771"/>
                </a:lnTo>
                <a:lnTo>
                  <a:pt x="649010" y="1238451"/>
                </a:lnTo>
                <a:lnTo>
                  <a:pt x="636769" y="1239131"/>
                </a:lnTo>
                <a:lnTo>
                  <a:pt x="624527" y="1239357"/>
                </a:lnTo>
                <a:lnTo>
                  <a:pt x="612060" y="1239357"/>
                </a:lnTo>
                <a:lnTo>
                  <a:pt x="599818" y="1239131"/>
                </a:lnTo>
                <a:lnTo>
                  <a:pt x="587577" y="1238451"/>
                </a:lnTo>
                <a:lnTo>
                  <a:pt x="575109" y="1237544"/>
                </a:lnTo>
                <a:lnTo>
                  <a:pt x="562868" y="1236638"/>
                </a:lnTo>
                <a:lnTo>
                  <a:pt x="550627" y="1235504"/>
                </a:lnTo>
                <a:lnTo>
                  <a:pt x="538612" y="1233918"/>
                </a:lnTo>
                <a:lnTo>
                  <a:pt x="526145" y="1232331"/>
                </a:lnTo>
                <a:lnTo>
                  <a:pt x="513903" y="1230291"/>
                </a:lnTo>
                <a:lnTo>
                  <a:pt x="501889" y="1228025"/>
                </a:lnTo>
                <a:lnTo>
                  <a:pt x="489648" y="1225758"/>
                </a:lnTo>
                <a:lnTo>
                  <a:pt x="477633" y="1222811"/>
                </a:lnTo>
                <a:lnTo>
                  <a:pt x="465619" y="1219865"/>
                </a:lnTo>
                <a:lnTo>
                  <a:pt x="453604" y="1216918"/>
                </a:lnTo>
                <a:lnTo>
                  <a:pt x="441590" y="1213292"/>
                </a:lnTo>
                <a:lnTo>
                  <a:pt x="429802" y="1209665"/>
                </a:lnTo>
                <a:lnTo>
                  <a:pt x="418014" y="1205812"/>
                </a:lnTo>
                <a:lnTo>
                  <a:pt x="406453" y="1201506"/>
                </a:lnTo>
                <a:lnTo>
                  <a:pt x="394665" y="1197199"/>
                </a:lnTo>
                <a:lnTo>
                  <a:pt x="383104" y="1192440"/>
                </a:lnTo>
                <a:lnTo>
                  <a:pt x="371543" y="1187680"/>
                </a:lnTo>
                <a:lnTo>
                  <a:pt x="359982" y="1182467"/>
                </a:lnTo>
                <a:lnTo>
                  <a:pt x="348647" y="1177027"/>
                </a:lnTo>
                <a:lnTo>
                  <a:pt x="337313" y="1171360"/>
                </a:lnTo>
                <a:lnTo>
                  <a:pt x="326205" y="1165694"/>
                </a:lnTo>
                <a:lnTo>
                  <a:pt x="315097" y="1159574"/>
                </a:lnTo>
                <a:lnTo>
                  <a:pt x="304216" y="1153228"/>
                </a:lnTo>
                <a:lnTo>
                  <a:pt x="293109" y="1146655"/>
                </a:lnTo>
                <a:lnTo>
                  <a:pt x="282454" y="1139629"/>
                </a:lnTo>
                <a:lnTo>
                  <a:pt x="272026" y="1132602"/>
                </a:lnTo>
                <a:lnTo>
                  <a:pt x="261145" y="1125349"/>
                </a:lnTo>
                <a:lnTo>
                  <a:pt x="250944" y="1117643"/>
                </a:lnTo>
                <a:lnTo>
                  <a:pt x="240517" y="1109937"/>
                </a:lnTo>
                <a:lnTo>
                  <a:pt x="230316" y="1101777"/>
                </a:lnTo>
                <a:lnTo>
                  <a:pt x="220341" y="1093617"/>
                </a:lnTo>
                <a:lnTo>
                  <a:pt x="210367" y="1085004"/>
                </a:lnTo>
                <a:lnTo>
                  <a:pt x="200620" y="1076391"/>
                </a:lnTo>
                <a:lnTo>
                  <a:pt x="191099" y="1067099"/>
                </a:lnTo>
                <a:lnTo>
                  <a:pt x="181578" y="1057806"/>
                </a:lnTo>
                <a:lnTo>
                  <a:pt x="170470" y="1046473"/>
                </a:lnTo>
                <a:lnTo>
                  <a:pt x="159589" y="1034913"/>
                </a:lnTo>
                <a:lnTo>
                  <a:pt x="149161" y="1022901"/>
                </a:lnTo>
                <a:lnTo>
                  <a:pt x="139187" y="1010888"/>
                </a:lnTo>
                <a:lnTo>
                  <a:pt x="129213" y="998648"/>
                </a:lnTo>
                <a:lnTo>
                  <a:pt x="119918" y="985956"/>
                </a:lnTo>
                <a:lnTo>
                  <a:pt x="110851" y="973489"/>
                </a:lnTo>
                <a:lnTo>
                  <a:pt x="102237" y="960797"/>
                </a:lnTo>
                <a:lnTo>
                  <a:pt x="93849" y="947651"/>
                </a:lnTo>
                <a:lnTo>
                  <a:pt x="85688" y="934505"/>
                </a:lnTo>
                <a:lnTo>
                  <a:pt x="78208" y="921358"/>
                </a:lnTo>
                <a:lnTo>
                  <a:pt x="70954" y="907986"/>
                </a:lnTo>
                <a:lnTo>
                  <a:pt x="64153" y="894386"/>
                </a:lnTo>
                <a:lnTo>
                  <a:pt x="57579" y="880560"/>
                </a:lnTo>
                <a:lnTo>
                  <a:pt x="51232" y="866734"/>
                </a:lnTo>
                <a:lnTo>
                  <a:pt x="45338" y="852908"/>
                </a:lnTo>
                <a:lnTo>
                  <a:pt x="39897" y="838856"/>
                </a:lnTo>
                <a:lnTo>
                  <a:pt x="34910" y="824803"/>
                </a:lnTo>
                <a:lnTo>
                  <a:pt x="30150" y="810524"/>
                </a:lnTo>
                <a:lnTo>
                  <a:pt x="25616" y="796244"/>
                </a:lnTo>
                <a:lnTo>
                  <a:pt x="21535" y="781738"/>
                </a:lnTo>
                <a:lnTo>
                  <a:pt x="17682" y="767232"/>
                </a:lnTo>
                <a:lnTo>
                  <a:pt x="14508" y="752726"/>
                </a:lnTo>
                <a:lnTo>
                  <a:pt x="11334" y="738220"/>
                </a:lnTo>
                <a:lnTo>
                  <a:pt x="8841" y="723487"/>
                </a:lnTo>
                <a:lnTo>
                  <a:pt x="6574" y="708755"/>
                </a:lnTo>
                <a:lnTo>
                  <a:pt x="4307" y="694022"/>
                </a:lnTo>
                <a:lnTo>
                  <a:pt x="2947" y="679289"/>
                </a:lnTo>
                <a:lnTo>
                  <a:pt x="1587" y="664330"/>
                </a:lnTo>
                <a:lnTo>
                  <a:pt x="680" y="649597"/>
                </a:lnTo>
                <a:lnTo>
                  <a:pt x="227" y="634638"/>
                </a:lnTo>
                <a:lnTo>
                  <a:pt x="0" y="619905"/>
                </a:lnTo>
                <a:lnTo>
                  <a:pt x="227" y="604946"/>
                </a:lnTo>
                <a:lnTo>
                  <a:pt x="680" y="589987"/>
                </a:lnTo>
                <a:lnTo>
                  <a:pt x="1587" y="575254"/>
                </a:lnTo>
                <a:lnTo>
                  <a:pt x="2947" y="560295"/>
                </a:lnTo>
                <a:lnTo>
                  <a:pt x="4307" y="545562"/>
                </a:lnTo>
                <a:lnTo>
                  <a:pt x="6574" y="530830"/>
                </a:lnTo>
                <a:lnTo>
                  <a:pt x="8841" y="516097"/>
                </a:lnTo>
                <a:lnTo>
                  <a:pt x="11334" y="501364"/>
                </a:lnTo>
                <a:lnTo>
                  <a:pt x="14508" y="486858"/>
                </a:lnTo>
                <a:lnTo>
                  <a:pt x="17682" y="472352"/>
                </a:lnTo>
                <a:lnTo>
                  <a:pt x="21535" y="457846"/>
                </a:lnTo>
                <a:lnTo>
                  <a:pt x="25616" y="443340"/>
                </a:lnTo>
                <a:lnTo>
                  <a:pt x="30150" y="429061"/>
                </a:lnTo>
                <a:lnTo>
                  <a:pt x="34910" y="414781"/>
                </a:lnTo>
                <a:lnTo>
                  <a:pt x="39897" y="400502"/>
                </a:lnTo>
                <a:lnTo>
                  <a:pt x="45338" y="386449"/>
                </a:lnTo>
                <a:lnTo>
                  <a:pt x="51232" y="372850"/>
                </a:lnTo>
                <a:lnTo>
                  <a:pt x="57579" y="359024"/>
                </a:lnTo>
                <a:lnTo>
                  <a:pt x="64153" y="345198"/>
                </a:lnTo>
                <a:lnTo>
                  <a:pt x="70954" y="331599"/>
                </a:lnTo>
                <a:lnTo>
                  <a:pt x="78208" y="318226"/>
                </a:lnTo>
                <a:lnTo>
                  <a:pt x="85688" y="304853"/>
                </a:lnTo>
                <a:lnTo>
                  <a:pt x="93849" y="291934"/>
                </a:lnTo>
                <a:lnTo>
                  <a:pt x="102237" y="278788"/>
                </a:lnTo>
                <a:lnTo>
                  <a:pt x="110851" y="266095"/>
                </a:lnTo>
                <a:lnTo>
                  <a:pt x="119918" y="253402"/>
                </a:lnTo>
                <a:lnTo>
                  <a:pt x="129213" y="240936"/>
                </a:lnTo>
                <a:lnTo>
                  <a:pt x="139187" y="228697"/>
                </a:lnTo>
                <a:lnTo>
                  <a:pt x="149161" y="216457"/>
                </a:lnTo>
                <a:lnTo>
                  <a:pt x="159589" y="204671"/>
                </a:lnTo>
                <a:lnTo>
                  <a:pt x="170470" y="193111"/>
                </a:lnTo>
                <a:lnTo>
                  <a:pt x="181578" y="181779"/>
                </a:lnTo>
                <a:lnTo>
                  <a:pt x="193139" y="170446"/>
                </a:lnTo>
                <a:lnTo>
                  <a:pt x="204473" y="159793"/>
                </a:lnTo>
                <a:lnTo>
                  <a:pt x="216488" y="149140"/>
                </a:lnTo>
                <a:lnTo>
                  <a:pt x="228729" y="139167"/>
                </a:lnTo>
                <a:lnTo>
                  <a:pt x="240743" y="129421"/>
                </a:lnTo>
                <a:lnTo>
                  <a:pt x="253438" y="119901"/>
                </a:lnTo>
                <a:lnTo>
                  <a:pt x="266133" y="110835"/>
                </a:lnTo>
                <a:lnTo>
                  <a:pt x="278600" y="102222"/>
                </a:lnTo>
                <a:lnTo>
                  <a:pt x="291748" y="93836"/>
                </a:lnTo>
                <a:lnTo>
                  <a:pt x="304896" y="85903"/>
                </a:lnTo>
                <a:lnTo>
                  <a:pt x="318271" y="78423"/>
                </a:lnTo>
                <a:lnTo>
                  <a:pt x="331646" y="71170"/>
                </a:lnTo>
                <a:lnTo>
                  <a:pt x="345020" y="64144"/>
                </a:lnTo>
                <a:lnTo>
                  <a:pt x="358848" y="57571"/>
                </a:lnTo>
                <a:lnTo>
                  <a:pt x="372676" y="51451"/>
                </a:lnTo>
                <a:lnTo>
                  <a:pt x="386504" y="45558"/>
                </a:lnTo>
                <a:lnTo>
                  <a:pt x="400559" y="40118"/>
                </a:lnTo>
                <a:lnTo>
                  <a:pt x="414840" y="34905"/>
                </a:lnTo>
                <a:lnTo>
                  <a:pt x="429122" y="30146"/>
                </a:lnTo>
                <a:lnTo>
                  <a:pt x="443403" y="25839"/>
                </a:lnTo>
                <a:lnTo>
                  <a:pt x="457911" y="21533"/>
                </a:lnTo>
                <a:lnTo>
                  <a:pt x="472419" y="17906"/>
                </a:lnTo>
                <a:lnTo>
                  <a:pt x="486927" y="14506"/>
                </a:lnTo>
                <a:lnTo>
                  <a:pt x="501435" y="11560"/>
                </a:lnTo>
                <a:lnTo>
                  <a:pt x="515944" y="8840"/>
                </a:lnTo>
                <a:lnTo>
                  <a:pt x="530678" y="6573"/>
                </a:lnTo>
                <a:lnTo>
                  <a:pt x="545413" y="4533"/>
                </a:lnTo>
                <a:lnTo>
                  <a:pt x="560148" y="3173"/>
                </a:lnTo>
                <a:lnTo>
                  <a:pt x="575109" y="1587"/>
                </a:lnTo>
                <a:lnTo>
                  <a:pt x="589844" y="907"/>
                </a:lnTo>
                <a:lnTo>
                  <a:pt x="604806" y="227"/>
                </a:lnTo>
                <a:lnTo>
                  <a:pt x="619540"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defRPr/>
            </a:pPr>
            <a:endParaRPr lang="zh-CN" altLang="en-US">
              <a:solidFill>
                <a:srgbClr val="FFFFFF"/>
              </a:solidFill>
              <a:latin typeface="+mn-lt"/>
              <a:ea typeface="+mn-ea"/>
            </a:endParaRPr>
          </a:p>
        </p:txBody>
      </p:sp>
      <p:sp>
        <p:nvSpPr>
          <p:cNvPr id="23" name="MH_Other_6"/>
          <p:cNvSpPr>
            <a:spLocks noChangeAspect="1"/>
          </p:cNvSpPr>
          <p:nvPr>
            <p:custDataLst>
              <p:tags r:id="rId12"/>
            </p:custDataLst>
          </p:nvPr>
        </p:nvSpPr>
        <p:spPr bwMode="auto">
          <a:xfrm>
            <a:off x="1595439" y="3427810"/>
            <a:ext cx="396875" cy="295275"/>
          </a:xfrm>
          <a:custGeom>
            <a:avLst/>
            <a:gdLst>
              <a:gd name="T0" fmla="*/ 615878 w 2390775"/>
              <a:gd name="T1" fmla="*/ 1467970 h 2365376"/>
              <a:gd name="T2" fmla="*/ 587250 w 2390775"/>
              <a:gd name="T3" fmla="*/ 1401697 h 2365376"/>
              <a:gd name="T4" fmla="*/ 1282649 w 2390775"/>
              <a:gd name="T5" fmla="*/ 1393474 h 2365376"/>
              <a:gd name="T6" fmla="*/ 1180915 w 2390775"/>
              <a:gd name="T7" fmla="*/ 1446870 h 2365376"/>
              <a:gd name="T8" fmla="*/ 1210073 w 2390775"/>
              <a:gd name="T9" fmla="*/ 1382167 h 2365376"/>
              <a:gd name="T10" fmla="*/ 653657 w 2390775"/>
              <a:gd name="T11" fmla="*/ 1314699 h 2365376"/>
              <a:gd name="T12" fmla="*/ 646041 w 2390775"/>
              <a:gd name="T13" fmla="*/ 1180275 h 2365376"/>
              <a:gd name="T14" fmla="*/ 589870 w 2390775"/>
              <a:gd name="T15" fmla="*/ 1105327 h 2365376"/>
              <a:gd name="T16" fmla="*/ 599516 w 2390775"/>
              <a:gd name="T17" fmla="*/ 1141280 h 2365376"/>
              <a:gd name="T18" fmla="*/ 579914 w 2390775"/>
              <a:gd name="T19" fmla="*/ 1158779 h 2365376"/>
              <a:gd name="T20" fmla="*/ 541333 w 2390775"/>
              <a:gd name="T21" fmla="*/ 1105965 h 2365376"/>
              <a:gd name="T22" fmla="*/ 1137260 w 2390775"/>
              <a:gd name="T23" fmla="*/ 1009231 h 2365376"/>
              <a:gd name="T24" fmla="*/ 1143562 w 2390775"/>
              <a:gd name="T25" fmla="*/ 1026145 h 2365376"/>
              <a:gd name="T26" fmla="*/ 1096615 w 2390775"/>
              <a:gd name="T27" fmla="*/ 1069549 h 2365376"/>
              <a:gd name="T28" fmla="*/ 1102602 w 2390775"/>
              <a:gd name="T29" fmla="*/ 1001572 h 2365376"/>
              <a:gd name="T30" fmla="*/ 972739 w 2390775"/>
              <a:gd name="T31" fmla="*/ 835988 h 2365376"/>
              <a:gd name="T32" fmla="*/ 989500 w 2390775"/>
              <a:gd name="T33" fmla="*/ 1138672 h 2365376"/>
              <a:gd name="T34" fmla="*/ 639427 w 2390775"/>
              <a:gd name="T35" fmla="*/ 1423644 h 2365376"/>
              <a:gd name="T36" fmla="*/ 599898 w 2390775"/>
              <a:gd name="T37" fmla="*/ 1003302 h 2365376"/>
              <a:gd name="T38" fmla="*/ 529694 w 2390775"/>
              <a:gd name="T39" fmla="*/ 1090596 h 2365376"/>
              <a:gd name="T40" fmla="*/ 602428 w 2390775"/>
              <a:gd name="T41" fmla="*/ 868249 h 2365376"/>
              <a:gd name="T42" fmla="*/ 861740 w 2390775"/>
              <a:gd name="T43" fmla="*/ 924231 h 2365376"/>
              <a:gd name="T44" fmla="*/ 755609 w 2390775"/>
              <a:gd name="T45" fmla="*/ 542052 h 2365376"/>
              <a:gd name="T46" fmla="*/ 929665 w 2390775"/>
              <a:gd name="T47" fmla="*/ 525915 h 2365376"/>
              <a:gd name="T48" fmla="*/ 909019 w 2390775"/>
              <a:gd name="T49" fmla="*/ 571798 h 2365376"/>
              <a:gd name="T50" fmla="*/ 936652 w 2390775"/>
              <a:gd name="T51" fmla="*/ 586353 h 2365376"/>
              <a:gd name="T52" fmla="*/ 928394 w 2390775"/>
              <a:gd name="T53" fmla="*/ 688879 h 2365376"/>
              <a:gd name="T54" fmla="*/ 840414 w 2390775"/>
              <a:gd name="T55" fmla="*/ 772101 h 2365376"/>
              <a:gd name="T56" fmla="*/ 742269 w 2390775"/>
              <a:gd name="T57" fmla="*/ 675588 h 2365376"/>
              <a:gd name="T58" fmla="*/ 738139 w 2390775"/>
              <a:gd name="T59" fmla="*/ 608504 h 2365376"/>
              <a:gd name="T60" fmla="*/ 761643 w 2390775"/>
              <a:gd name="T61" fmla="*/ 510093 h 2365376"/>
              <a:gd name="T62" fmla="*/ 617010 w 2390775"/>
              <a:gd name="T63" fmla="*/ 449064 h 2365376"/>
              <a:gd name="T64" fmla="*/ 350272 w 2390775"/>
              <a:gd name="T65" fmla="*/ 638327 h 2365376"/>
              <a:gd name="T66" fmla="*/ 215163 w 2390775"/>
              <a:gd name="T67" fmla="*/ 939947 h 2365376"/>
              <a:gd name="T68" fmla="*/ 256613 w 2390775"/>
              <a:gd name="T69" fmla="*/ 1277331 h 2365376"/>
              <a:gd name="T70" fmla="*/ 458486 w 2390775"/>
              <a:gd name="T71" fmla="*/ 1534008 h 2365376"/>
              <a:gd name="T72" fmla="*/ 767308 w 2390775"/>
              <a:gd name="T73" fmla="*/ 1655225 h 2365376"/>
              <a:gd name="T74" fmla="*/ 1101127 w 2390775"/>
              <a:gd name="T75" fmla="*/ 1596674 h 2365376"/>
              <a:gd name="T76" fmla="*/ 1347614 w 2390775"/>
              <a:gd name="T77" fmla="*/ 1383040 h 2365376"/>
              <a:gd name="T78" fmla="*/ 1453614 w 2390775"/>
              <a:gd name="T79" fmla="*/ 1066861 h 2365376"/>
              <a:gd name="T80" fmla="*/ 1378939 w 2390775"/>
              <a:gd name="T81" fmla="*/ 738024 h 2365376"/>
              <a:gd name="T82" fmla="*/ 1153652 w 2390775"/>
              <a:gd name="T83" fmla="*/ 501602 h 2365376"/>
              <a:gd name="T84" fmla="*/ 831224 w 2390775"/>
              <a:gd name="T85" fmla="*/ 411085 h 2365376"/>
              <a:gd name="T86" fmla="*/ 989432 w 2390775"/>
              <a:gd name="T87" fmla="*/ 315187 h 2365376"/>
              <a:gd name="T88" fmla="*/ 1471649 w 2390775"/>
              <a:gd name="T89" fmla="*/ 671876 h 2365376"/>
              <a:gd name="T90" fmla="*/ 1554866 w 2390775"/>
              <a:gd name="T91" fmla="*/ 1171938 h 2365376"/>
              <a:gd name="T92" fmla="*/ 1239716 w 2390775"/>
              <a:gd name="T93" fmla="*/ 1647313 h 2365376"/>
              <a:gd name="T94" fmla="*/ 646121 w 2390775"/>
              <a:gd name="T95" fmla="*/ 1748275 h 2365376"/>
              <a:gd name="T96" fmla="*/ 110112 w 2390775"/>
              <a:gd name="T97" fmla="*/ 1186813 h 2365376"/>
              <a:gd name="T98" fmla="*/ 251551 w 2390775"/>
              <a:gd name="T99" fmla="*/ 580725 h 2365376"/>
              <a:gd name="T100" fmla="*/ 1549044 w 2390775"/>
              <a:gd name="T101" fmla="*/ 160116 h 2365376"/>
              <a:gd name="T102" fmla="*/ 1461002 w 2390775"/>
              <a:gd name="T103" fmla="*/ 284475 h 2365376"/>
              <a:gd name="T104" fmla="*/ 1550307 w 2390775"/>
              <a:gd name="T105" fmla="*/ 426554 h 2365376"/>
              <a:gd name="T106" fmla="*/ 1719764 w 2390775"/>
              <a:gd name="T107" fmla="*/ 380038 h 2365376"/>
              <a:gd name="T108" fmla="*/ 1735543 w 2390775"/>
              <a:gd name="T109" fmla="*/ 232579 h 2365376"/>
              <a:gd name="T110" fmla="*/ 1705909 w 2390775"/>
              <a:gd name="T111" fmla="*/ 94508 h 2365376"/>
              <a:gd name="T112" fmla="*/ 1774050 w 2390775"/>
              <a:gd name="T113" fmla="*/ 148403 h 2365376"/>
              <a:gd name="T114" fmla="*/ 1781614 w 2390775"/>
              <a:gd name="T115" fmla="*/ 428769 h 2365376"/>
              <a:gd name="T116" fmla="*/ 1600166 w 2390775"/>
              <a:gd name="T117" fmla="*/ 516104 h 2365376"/>
              <a:gd name="T118" fmla="*/ 1452167 w 2390775"/>
              <a:gd name="T119" fmla="*/ 455349 h 2365376"/>
              <a:gd name="T120" fmla="*/ 1310478 w 2390775"/>
              <a:gd name="T121" fmla="*/ 259477 h 2365376"/>
              <a:gd name="T122" fmla="*/ 1562614 w 2390775"/>
              <a:gd name="T123" fmla="*/ 74046 h 236537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390775" h="2365376">
                <a:moveTo>
                  <a:pt x="761351" y="1739900"/>
                </a:moveTo>
                <a:lnTo>
                  <a:pt x="791690" y="1805294"/>
                </a:lnTo>
                <a:lnTo>
                  <a:pt x="794883" y="1808051"/>
                </a:lnTo>
                <a:lnTo>
                  <a:pt x="797278" y="1811991"/>
                </a:lnTo>
                <a:lnTo>
                  <a:pt x="800871" y="1817112"/>
                </a:lnTo>
                <a:lnTo>
                  <a:pt x="803266" y="1822233"/>
                </a:lnTo>
                <a:lnTo>
                  <a:pt x="804065" y="1825384"/>
                </a:lnTo>
                <a:lnTo>
                  <a:pt x="804863" y="1828536"/>
                </a:lnTo>
                <a:lnTo>
                  <a:pt x="804863" y="1831687"/>
                </a:lnTo>
                <a:lnTo>
                  <a:pt x="804863" y="1834839"/>
                </a:lnTo>
                <a:lnTo>
                  <a:pt x="804065" y="1837990"/>
                </a:lnTo>
                <a:lnTo>
                  <a:pt x="802867" y="1841142"/>
                </a:lnTo>
                <a:lnTo>
                  <a:pt x="801670" y="1842718"/>
                </a:lnTo>
                <a:lnTo>
                  <a:pt x="799674" y="1844687"/>
                </a:lnTo>
                <a:lnTo>
                  <a:pt x="797278" y="1845475"/>
                </a:lnTo>
                <a:lnTo>
                  <a:pt x="794484" y="1845869"/>
                </a:lnTo>
                <a:lnTo>
                  <a:pt x="790891" y="1846263"/>
                </a:lnTo>
                <a:lnTo>
                  <a:pt x="787698" y="1845869"/>
                </a:lnTo>
                <a:lnTo>
                  <a:pt x="784105" y="1845475"/>
                </a:lnTo>
                <a:lnTo>
                  <a:pt x="780512" y="1844293"/>
                </a:lnTo>
                <a:lnTo>
                  <a:pt x="776520" y="1842718"/>
                </a:lnTo>
                <a:lnTo>
                  <a:pt x="772927" y="1841142"/>
                </a:lnTo>
                <a:lnTo>
                  <a:pt x="768935" y="1839172"/>
                </a:lnTo>
                <a:lnTo>
                  <a:pt x="765343" y="1836809"/>
                </a:lnTo>
                <a:lnTo>
                  <a:pt x="761750" y="1834051"/>
                </a:lnTo>
                <a:lnTo>
                  <a:pt x="758955" y="1831294"/>
                </a:lnTo>
                <a:lnTo>
                  <a:pt x="756161" y="1827748"/>
                </a:lnTo>
                <a:lnTo>
                  <a:pt x="754165" y="1824597"/>
                </a:lnTo>
                <a:lnTo>
                  <a:pt x="748975" y="1815536"/>
                </a:lnTo>
                <a:lnTo>
                  <a:pt x="745782" y="1808839"/>
                </a:lnTo>
                <a:lnTo>
                  <a:pt x="743387" y="1803718"/>
                </a:lnTo>
                <a:lnTo>
                  <a:pt x="742588" y="1799385"/>
                </a:lnTo>
                <a:lnTo>
                  <a:pt x="742588" y="1795051"/>
                </a:lnTo>
                <a:lnTo>
                  <a:pt x="743387" y="1790718"/>
                </a:lnTo>
                <a:lnTo>
                  <a:pt x="746181" y="1778112"/>
                </a:lnTo>
                <a:lnTo>
                  <a:pt x="746979" y="1774173"/>
                </a:lnTo>
                <a:lnTo>
                  <a:pt x="746979" y="1772203"/>
                </a:lnTo>
                <a:lnTo>
                  <a:pt x="746181" y="1771021"/>
                </a:lnTo>
                <a:lnTo>
                  <a:pt x="745383" y="1770627"/>
                </a:lnTo>
                <a:lnTo>
                  <a:pt x="742987" y="1770627"/>
                </a:lnTo>
                <a:lnTo>
                  <a:pt x="742189" y="1770233"/>
                </a:lnTo>
                <a:lnTo>
                  <a:pt x="741790" y="1769839"/>
                </a:lnTo>
                <a:lnTo>
                  <a:pt x="738596" y="1761961"/>
                </a:lnTo>
                <a:lnTo>
                  <a:pt x="736999" y="1758021"/>
                </a:lnTo>
                <a:lnTo>
                  <a:pt x="736600" y="1756052"/>
                </a:lnTo>
                <a:lnTo>
                  <a:pt x="736600" y="1754476"/>
                </a:lnTo>
                <a:lnTo>
                  <a:pt x="742189" y="1750536"/>
                </a:lnTo>
                <a:lnTo>
                  <a:pt x="747379" y="1747385"/>
                </a:lnTo>
                <a:lnTo>
                  <a:pt x="750971" y="1745021"/>
                </a:lnTo>
                <a:lnTo>
                  <a:pt x="754165" y="1743839"/>
                </a:lnTo>
                <a:lnTo>
                  <a:pt x="758556" y="1741870"/>
                </a:lnTo>
                <a:lnTo>
                  <a:pt x="759754" y="1741870"/>
                </a:lnTo>
                <a:lnTo>
                  <a:pt x="761351" y="1739900"/>
                </a:lnTo>
                <a:close/>
                <a:moveTo>
                  <a:pt x="1554438" y="1730375"/>
                </a:moveTo>
                <a:lnTo>
                  <a:pt x="1565575" y="1730375"/>
                </a:lnTo>
                <a:lnTo>
                  <a:pt x="1575916" y="1730375"/>
                </a:lnTo>
                <a:lnTo>
                  <a:pt x="1586258" y="1731163"/>
                </a:lnTo>
                <a:lnTo>
                  <a:pt x="1591031" y="1731951"/>
                </a:lnTo>
                <a:lnTo>
                  <a:pt x="1595008" y="1733133"/>
                </a:lnTo>
                <a:lnTo>
                  <a:pt x="1598986" y="1734314"/>
                </a:lnTo>
                <a:lnTo>
                  <a:pt x="1602168" y="1735890"/>
                </a:lnTo>
                <a:lnTo>
                  <a:pt x="1605350" y="1737860"/>
                </a:lnTo>
                <a:lnTo>
                  <a:pt x="1607339" y="1739830"/>
                </a:lnTo>
                <a:lnTo>
                  <a:pt x="1608929" y="1741799"/>
                </a:lnTo>
                <a:lnTo>
                  <a:pt x="1609725" y="1744951"/>
                </a:lnTo>
                <a:lnTo>
                  <a:pt x="1609725" y="1747708"/>
                </a:lnTo>
                <a:lnTo>
                  <a:pt x="1608929" y="1751648"/>
                </a:lnTo>
                <a:lnTo>
                  <a:pt x="1607339" y="1755193"/>
                </a:lnTo>
                <a:lnTo>
                  <a:pt x="1604554" y="1759920"/>
                </a:lnTo>
                <a:lnTo>
                  <a:pt x="1600577" y="1764648"/>
                </a:lnTo>
                <a:lnTo>
                  <a:pt x="1595804" y="1769769"/>
                </a:lnTo>
                <a:lnTo>
                  <a:pt x="1589042" y="1776072"/>
                </a:lnTo>
                <a:lnTo>
                  <a:pt x="1582678" y="1781193"/>
                </a:lnTo>
                <a:lnTo>
                  <a:pt x="1576314" y="1786314"/>
                </a:lnTo>
                <a:lnTo>
                  <a:pt x="1570348" y="1790647"/>
                </a:lnTo>
                <a:lnTo>
                  <a:pt x="1563586" y="1794193"/>
                </a:lnTo>
                <a:lnTo>
                  <a:pt x="1557222" y="1797738"/>
                </a:lnTo>
                <a:lnTo>
                  <a:pt x="1550461" y="1800496"/>
                </a:lnTo>
                <a:lnTo>
                  <a:pt x="1544097" y="1802466"/>
                </a:lnTo>
                <a:lnTo>
                  <a:pt x="1537733" y="1804829"/>
                </a:lnTo>
                <a:lnTo>
                  <a:pt x="1530971" y="1806799"/>
                </a:lnTo>
                <a:lnTo>
                  <a:pt x="1524607" y="1807981"/>
                </a:lnTo>
                <a:lnTo>
                  <a:pt x="1518243" y="1809163"/>
                </a:lnTo>
                <a:lnTo>
                  <a:pt x="1505117" y="1811132"/>
                </a:lnTo>
                <a:lnTo>
                  <a:pt x="1491992" y="1812314"/>
                </a:lnTo>
                <a:lnTo>
                  <a:pt x="1486026" y="1813102"/>
                </a:lnTo>
                <a:lnTo>
                  <a:pt x="1483241" y="1813890"/>
                </a:lnTo>
                <a:lnTo>
                  <a:pt x="1482048" y="1814678"/>
                </a:lnTo>
                <a:lnTo>
                  <a:pt x="1481253" y="1815072"/>
                </a:lnTo>
                <a:lnTo>
                  <a:pt x="1480855" y="1815859"/>
                </a:lnTo>
                <a:lnTo>
                  <a:pt x="1480855" y="1817041"/>
                </a:lnTo>
                <a:lnTo>
                  <a:pt x="1481253" y="1818617"/>
                </a:lnTo>
                <a:lnTo>
                  <a:pt x="1482048" y="1819799"/>
                </a:lnTo>
                <a:lnTo>
                  <a:pt x="1482048" y="1821375"/>
                </a:lnTo>
                <a:lnTo>
                  <a:pt x="1482048" y="1821769"/>
                </a:lnTo>
                <a:lnTo>
                  <a:pt x="1480855" y="1822556"/>
                </a:lnTo>
                <a:lnTo>
                  <a:pt x="1471309" y="1830829"/>
                </a:lnTo>
                <a:lnTo>
                  <a:pt x="1465343" y="1834375"/>
                </a:lnTo>
                <a:lnTo>
                  <a:pt x="1463354" y="1835556"/>
                </a:lnTo>
                <a:lnTo>
                  <a:pt x="1461365" y="1836738"/>
                </a:lnTo>
                <a:lnTo>
                  <a:pt x="1452615" y="1830041"/>
                </a:lnTo>
                <a:lnTo>
                  <a:pt x="1445853" y="1824132"/>
                </a:lnTo>
                <a:lnTo>
                  <a:pt x="1440285" y="1819405"/>
                </a:lnTo>
                <a:lnTo>
                  <a:pt x="1437103" y="1815072"/>
                </a:lnTo>
                <a:lnTo>
                  <a:pt x="1434716" y="1812314"/>
                </a:lnTo>
                <a:lnTo>
                  <a:pt x="1433125" y="1810344"/>
                </a:lnTo>
                <a:lnTo>
                  <a:pt x="1432330" y="1808375"/>
                </a:lnTo>
                <a:lnTo>
                  <a:pt x="1428750" y="1806799"/>
                </a:lnTo>
                <a:lnTo>
                  <a:pt x="1512675" y="1734314"/>
                </a:lnTo>
                <a:lnTo>
                  <a:pt x="1518641" y="1733527"/>
                </a:lnTo>
                <a:lnTo>
                  <a:pt x="1533755" y="1731951"/>
                </a:lnTo>
                <a:lnTo>
                  <a:pt x="1543699" y="1731163"/>
                </a:lnTo>
                <a:lnTo>
                  <a:pt x="1554438" y="1730375"/>
                </a:lnTo>
                <a:close/>
                <a:moveTo>
                  <a:pt x="588962" y="1535113"/>
                </a:moveTo>
                <a:lnTo>
                  <a:pt x="694496" y="1535113"/>
                </a:lnTo>
                <a:lnTo>
                  <a:pt x="694496" y="1557872"/>
                </a:lnTo>
                <a:lnTo>
                  <a:pt x="694894" y="1558271"/>
                </a:lnTo>
                <a:lnTo>
                  <a:pt x="696885" y="1560268"/>
                </a:lnTo>
                <a:lnTo>
                  <a:pt x="698478" y="1560667"/>
                </a:lnTo>
                <a:lnTo>
                  <a:pt x="700469" y="1561466"/>
                </a:lnTo>
                <a:lnTo>
                  <a:pt x="704053" y="1561865"/>
                </a:lnTo>
                <a:lnTo>
                  <a:pt x="707239" y="1561865"/>
                </a:lnTo>
                <a:lnTo>
                  <a:pt x="711222" y="1561865"/>
                </a:lnTo>
                <a:lnTo>
                  <a:pt x="714407" y="1561466"/>
                </a:lnTo>
                <a:lnTo>
                  <a:pt x="716797" y="1560667"/>
                </a:lnTo>
                <a:lnTo>
                  <a:pt x="718390" y="1560268"/>
                </a:lnTo>
                <a:lnTo>
                  <a:pt x="720381" y="1558271"/>
                </a:lnTo>
                <a:lnTo>
                  <a:pt x="720779" y="1557872"/>
                </a:lnTo>
                <a:lnTo>
                  <a:pt x="720779" y="1535113"/>
                </a:lnTo>
                <a:lnTo>
                  <a:pt x="820737" y="1535113"/>
                </a:lnTo>
                <a:lnTo>
                  <a:pt x="820737" y="1644117"/>
                </a:lnTo>
                <a:lnTo>
                  <a:pt x="820339" y="1648908"/>
                </a:lnTo>
                <a:lnTo>
                  <a:pt x="819144" y="1652901"/>
                </a:lnTo>
                <a:lnTo>
                  <a:pt x="816755" y="1656894"/>
                </a:lnTo>
                <a:lnTo>
                  <a:pt x="814365" y="1660088"/>
                </a:lnTo>
                <a:lnTo>
                  <a:pt x="810781" y="1663283"/>
                </a:lnTo>
                <a:lnTo>
                  <a:pt x="806799" y="1665279"/>
                </a:lnTo>
                <a:lnTo>
                  <a:pt x="802418" y="1666477"/>
                </a:lnTo>
                <a:lnTo>
                  <a:pt x="797639" y="1666876"/>
                </a:lnTo>
                <a:lnTo>
                  <a:pt x="612060" y="1666876"/>
                </a:lnTo>
                <a:lnTo>
                  <a:pt x="607281" y="1666477"/>
                </a:lnTo>
                <a:lnTo>
                  <a:pt x="602901" y="1665279"/>
                </a:lnTo>
                <a:lnTo>
                  <a:pt x="598918" y="1663283"/>
                </a:lnTo>
                <a:lnTo>
                  <a:pt x="595732" y="1660088"/>
                </a:lnTo>
                <a:lnTo>
                  <a:pt x="592546" y="1656894"/>
                </a:lnTo>
                <a:lnTo>
                  <a:pt x="590555" y="1652901"/>
                </a:lnTo>
                <a:lnTo>
                  <a:pt x="589360" y="1648908"/>
                </a:lnTo>
                <a:lnTo>
                  <a:pt x="588962" y="1644117"/>
                </a:lnTo>
                <a:lnTo>
                  <a:pt x="588962" y="1535113"/>
                </a:lnTo>
                <a:close/>
                <a:moveTo>
                  <a:pt x="612060" y="1476375"/>
                </a:moveTo>
                <a:lnTo>
                  <a:pt x="797639" y="1476375"/>
                </a:lnTo>
                <a:lnTo>
                  <a:pt x="802418" y="1476769"/>
                </a:lnTo>
                <a:lnTo>
                  <a:pt x="806799" y="1477950"/>
                </a:lnTo>
                <a:lnTo>
                  <a:pt x="810781" y="1480312"/>
                </a:lnTo>
                <a:lnTo>
                  <a:pt x="814365" y="1483068"/>
                </a:lnTo>
                <a:lnTo>
                  <a:pt x="816755" y="1486611"/>
                </a:lnTo>
                <a:lnTo>
                  <a:pt x="819144" y="1490155"/>
                </a:lnTo>
                <a:lnTo>
                  <a:pt x="820339" y="1494485"/>
                </a:lnTo>
                <a:lnTo>
                  <a:pt x="820737" y="1498816"/>
                </a:lnTo>
                <a:lnTo>
                  <a:pt x="820737" y="1525588"/>
                </a:lnTo>
                <a:lnTo>
                  <a:pt x="588962" y="1525588"/>
                </a:lnTo>
                <a:lnTo>
                  <a:pt x="588962" y="1498816"/>
                </a:lnTo>
                <a:lnTo>
                  <a:pt x="589360" y="1494485"/>
                </a:lnTo>
                <a:lnTo>
                  <a:pt x="590555" y="1490155"/>
                </a:lnTo>
                <a:lnTo>
                  <a:pt x="592546" y="1486611"/>
                </a:lnTo>
                <a:lnTo>
                  <a:pt x="595732" y="1483068"/>
                </a:lnTo>
                <a:lnTo>
                  <a:pt x="598918" y="1480312"/>
                </a:lnTo>
                <a:lnTo>
                  <a:pt x="602901" y="1477950"/>
                </a:lnTo>
                <a:lnTo>
                  <a:pt x="607281" y="1476769"/>
                </a:lnTo>
                <a:lnTo>
                  <a:pt x="612060" y="1476375"/>
                </a:lnTo>
                <a:close/>
                <a:moveTo>
                  <a:pt x="725449" y="1381125"/>
                </a:moveTo>
                <a:lnTo>
                  <a:pt x="730525" y="1381524"/>
                </a:lnTo>
                <a:lnTo>
                  <a:pt x="732087" y="1381524"/>
                </a:lnTo>
                <a:lnTo>
                  <a:pt x="734430" y="1382322"/>
                </a:lnTo>
                <a:lnTo>
                  <a:pt x="737554" y="1384317"/>
                </a:lnTo>
                <a:lnTo>
                  <a:pt x="740287" y="1386312"/>
                </a:lnTo>
                <a:lnTo>
                  <a:pt x="743411" y="1389505"/>
                </a:lnTo>
                <a:lnTo>
                  <a:pt x="746535" y="1393096"/>
                </a:lnTo>
                <a:lnTo>
                  <a:pt x="749659" y="1397486"/>
                </a:lnTo>
                <a:lnTo>
                  <a:pt x="755906" y="1407063"/>
                </a:lnTo>
                <a:lnTo>
                  <a:pt x="761373" y="1417837"/>
                </a:lnTo>
                <a:lnTo>
                  <a:pt x="766059" y="1427813"/>
                </a:lnTo>
                <a:lnTo>
                  <a:pt x="769182" y="1437390"/>
                </a:lnTo>
                <a:lnTo>
                  <a:pt x="770744" y="1441780"/>
                </a:lnTo>
                <a:lnTo>
                  <a:pt x="771525" y="1445770"/>
                </a:lnTo>
                <a:lnTo>
                  <a:pt x="771525" y="1448164"/>
                </a:lnTo>
                <a:lnTo>
                  <a:pt x="771525" y="1450159"/>
                </a:lnTo>
                <a:lnTo>
                  <a:pt x="770744" y="1451357"/>
                </a:lnTo>
                <a:lnTo>
                  <a:pt x="769182" y="1452155"/>
                </a:lnTo>
                <a:lnTo>
                  <a:pt x="768011" y="1452155"/>
                </a:lnTo>
                <a:lnTo>
                  <a:pt x="766449" y="1450958"/>
                </a:lnTo>
                <a:lnTo>
                  <a:pt x="764887" y="1449760"/>
                </a:lnTo>
                <a:lnTo>
                  <a:pt x="762544" y="1448563"/>
                </a:lnTo>
                <a:lnTo>
                  <a:pt x="759030" y="1444174"/>
                </a:lnTo>
                <a:lnTo>
                  <a:pt x="755516" y="1439784"/>
                </a:lnTo>
                <a:lnTo>
                  <a:pt x="753173" y="1434996"/>
                </a:lnTo>
                <a:lnTo>
                  <a:pt x="752392" y="1433400"/>
                </a:lnTo>
                <a:lnTo>
                  <a:pt x="752392" y="1431404"/>
                </a:lnTo>
                <a:lnTo>
                  <a:pt x="752001" y="1428611"/>
                </a:lnTo>
                <a:lnTo>
                  <a:pt x="750830" y="1426616"/>
                </a:lnTo>
                <a:lnTo>
                  <a:pt x="748878" y="1425419"/>
                </a:lnTo>
                <a:lnTo>
                  <a:pt x="746925" y="1425020"/>
                </a:lnTo>
                <a:lnTo>
                  <a:pt x="746144" y="1425419"/>
                </a:lnTo>
                <a:lnTo>
                  <a:pt x="745363" y="1425818"/>
                </a:lnTo>
                <a:lnTo>
                  <a:pt x="744582" y="1426616"/>
                </a:lnTo>
                <a:lnTo>
                  <a:pt x="743411" y="1427414"/>
                </a:lnTo>
                <a:lnTo>
                  <a:pt x="742630" y="1428611"/>
                </a:lnTo>
                <a:lnTo>
                  <a:pt x="742240" y="1430207"/>
                </a:lnTo>
                <a:lnTo>
                  <a:pt x="741849" y="1432602"/>
                </a:lnTo>
                <a:lnTo>
                  <a:pt x="741849" y="1434597"/>
                </a:lnTo>
                <a:lnTo>
                  <a:pt x="741459" y="1439385"/>
                </a:lnTo>
                <a:lnTo>
                  <a:pt x="740678" y="1443376"/>
                </a:lnTo>
                <a:lnTo>
                  <a:pt x="739897" y="1445371"/>
                </a:lnTo>
                <a:lnTo>
                  <a:pt x="739116" y="1446967"/>
                </a:lnTo>
                <a:lnTo>
                  <a:pt x="737944" y="1448164"/>
                </a:lnTo>
                <a:lnTo>
                  <a:pt x="735992" y="1449361"/>
                </a:lnTo>
                <a:lnTo>
                  <a:pt x="734430" y="1450558"/>
                </a:lnTo>
                <a:lnTo>
                  <a:pt x="732868" y="1452155"/>
                </a:lnTo>
                <a:lnTo>
                  <a:pt x="730525" y="1452953"/>
                </a:lnTo>
                <a:lnTo>
                  <a:pt x="727792" y="1453352"/>
                </a:lnTo>
                <a:lnTo>
                  <a:pt x="721935" y="1454150"/>
                </a:lnTo>
                <a:lnTo>
                  <a:pt x="715297" y="1454150"/>
                </a:lnTo>
                <a:lnTo>
                  <a:pt x="712173" y="1453751"/>
                </a:lnTo>
                <a:lnTo>
                  <a:pt x="709049" y="1452953"/>
                </a:lnTo>
                <a:lnTo>
                  <a:pt x="706706" y="1452155"/>
                </a:lnTo>
                <a:lnTo>
                  <a:pt x="703973" y="1450558"/>
                </a:lnTo>
                <a:lnTo>
                  <a:pt x="701240" y="1448962"/>
                </a:lnTo>
                <a:lnTo>
                  <a:pt x="699287" y="1447366"/>
                </a:lnTo>
                <a:lnTo>
                  <a:pt x="694992" y="1442977"/>
                </a:lnTo>
                <a:lnTo>
                  <a:pt x="691478" y="1438188"/>
                </a:lnTo>
                <a:lnTo>
                  <a:pt x="687963" y="1432602"/>
                </a:lnTo>
                <a:lnTo>
                  <a:pt x="685230" y="1427015"/>
                </a:lnTo>
                <a:lnTo>
                  <a:pt x="682497" y="1421029"/>
                </a:lnTo>
                <a:lnTo>
                  <a:pt x="680544" y="1415044"/>
                </a:lnTo>
                <a:lnTo>
                  <a:pt x="678982" y="1409058"/>
                </a:lnTo>
                <a:lnTo>
                  <a:pt x="676249" y="1399082"/>
                </a:lnTo>
                <a:lnTo>
                  <a:pt x="675078" y="1392298"/>
                </a:lnTo>
                <a:lnTo>
                  <a:pt x="674687" y="1389106"/>
                </a:lnTo>
                <a:lnTo>
                  <a:pt x="674687" y="1388707"/>
                </a:lnTo>
                <a:lnTo>
                  <a:pt x="675078" y="1388308"/>
                </a:lnTo>
                <a:lnTo>
                  <a:pt x="676249" y="1387909"/>
                </a:lnTo>
                <a:lnTo>
                  <a:pt x="679373" y="1387111"/>
                </a:lnTo>
                <a:lnTo>
                  <a:pt x="683278" y="1385913"/>
                </a:lnTo>
                <a:lnTo>
                  <a:pt x="689525" y="1384716"/>
                </a:lnTo>
                <a:lnTo>
                  <a:pt x="698897" y="1383120"/>
                </a:lnTo>
                <a:lnTo>
                  <a:pt x="715297" y="1381524"/>
                </a:lnTo>
                <a:lnTo>
                  <a:pt x="725449" y="1381125"/>
                </a:lnTo>
                <a:close/>
                <a:moveTo>
                  <a:pt x="1433588" y="1247775"/>
                </a:moveTo>
                <a:lnTo>
                  <a:pt x="1439124" y="1247775"/>
                </a:lnTo>
                <a:lnTo>
                  <a:pt x="1444264" y="1248175"/>
                </a:lnTo>
                <a:lnTo>
                  <a:pt x="1448614" y="1248976"/>
                </a:lnTo>
                <a:lnTo>
                  <a:pt x="1451382" y="1249776"/>
                </a:lnTo>
                <a:lnTo>
                  <a:pt x="1453359" y="1250977"/>
                </a:lnTo>
                <a:lnTo>
                  <a:pt x="1454150" y="1252178"/>
                </a:lnTo>
                <a:lnTo>
                  <a:pt x="1454150" y="1253779"/>
                </a:lnTo>
                <a:lnTo>
                  <a:pt x="1453359" y="1255380"/>
                </a:lnTo>
                <a:lnTo>
                  <a:pt x="1452173" y="1256981"/>
                </a:lnTo>
                <a:lnTo>
                  <a:pt x="1450196" y="1258582"/>
                </a:lnTo>
                <a:lnTo>
                  <a:pt x="1447428" y="1260183"/>
                </a:lnTo>
                <a:lnTo>
                  <a:pt x="1441892" y="1262985"/>
                </a:lnTo>
                <a:lnTo>
                  <a:pt x="1435565" y="1264986"/>
                </a:lnTo>
                <a:lnTo>
                  <a:pt x="1432402" y="1265387"/>
                </a:lnTo>
                <a:lnTo>
                  <a:pt x="1429634" y="1265787"/>
                </a:lnTo>
                <a:lnTo>
                  <a:pt x="1427261" y="1265787"/>
                </a:lnTo>
                <a:lnTo>
                  <a:pt x="1425284" y="1265387"/>
                </a:lnTo>
                <a:lnTo>
                  <a:pt x="1423703" y="1264986"/>
                </a:lnTo>
                <a:lnTo>
                  <a:pt x="1422516" y="1264586"/>
                </a:lnTo>
                <a:lnTo>
                  <a:pt x="1420539" y="1264586"/>
                </a:lnTo>
                <a:lnTo>
                  <a:pt x="1419353" y="1264986"/>
                </a:lnTo>
                <a:lnTo>
                  <a:pt x="1418562" y="1265787"/>
                </a:lnTo>
                <a:lnTo>
                  <a:pt x="1417376" y="1266588"/>
                </a:lnTo>
                <a:lnTo>
                  <a:pt x="1416980" y="1267388"/>
                </a:lnTo>
                <a:lnTo>
                  <a:pt x="1416585" y="1268589"/>
                </a:lnTo>
                <a:lnTo>
                  <a:pt x="1416190" y="1269790"/>
                </a:lnTo>
                <a:lnTo>
                  <a:pt x="1416585" y="1270990"/>
                </a:lnTo>
                <a:lnTo>
                  <a:pt x="1416585" y="1272191"/>
                </a:lnTo>
                <a:lnTo>
                  <a:pt x="1417376" y="1273392"/>
                </a:lnTo>
                <a:lnTo>
                  <a:pt x="1418562" y="1274993"/>
                </a:lnTo>
                <a:lnTo>
                  <a:pt x="1419748" y="1276194"/>
                </a:lnTo>
                <a:lnTo>
                  <a:pt x="1422121" y="1277395"/>
                </a:lnTo>
                <a:lnTo>
                  <a:pt x="1424098" y="1278596"/>
                </a:lnTo>
                <a:lnTo>
                  <a:pt x="1428843" y="1280597"/>
                </a:lnTo>
                <a:lnTo>
                  <a:pt x="1430820" y="1282198"/>
                </a:lnTo>
                <a:lnTo>
                  <a:pt x="1432402" y="1283799"/>
                </a:lnTo>
                <a:lnTo>
                  <a:pt x="1433588" y="1285000"/>
                </a:lnTo>
                <a:lnTo>
                  <a:pt x="1435170" y="1287001"/>
                </a:lnTo>
                <a:lnTo>
                  <a:pt x="1436356" y="1289003"/>
                </a:lnTo>
                <a:lnTo>
                  <a:pt x="1436751" y="1291404"/>
                </a:lnTo>
                <a:lnTo>
                  <a:pt x="1437542" y="1293406"/>
                </a:lnTo>
                <a:lnTo>
                  <a:pt x="1437542" y="1296608"/>
                </a:lnTo>
                <a:lnTo>
                  <a:pt x="1437542" y="1299009"/>
                </a:lnTo>
                <a:lnTo>
                  <a:pt x="1437147" y="1302612"/>
                </a:lnTo>
                <a:lnTo>
                  <a:pt x="1436356" y="1305414"/>
                </a:lnTo>
                <a:lnTo>
                  <a:pt x="1435170" y="1309416"/>
                </a:lnTo>
                <a:lnTo>
                  <a:pt x="1431611" y="1317422"/>
                </a:lnTo>
                <a:lnTo>
                  <a:pt x="1430029" y="1320624"/>
                </a:lnTo>
                <a:lnTo>
                  <a:pt x="1428052" y="1323826"/>
                </a:lnTo>
                <a:lnTo>
                  <a:pt x="1425680" y="1326628"/>
                </a:lnTo>
                <a:lnTo>
                  <a:pt x="1423307" y="1328629"/>
                </a:lnTo>
                <a:lnTo>
                  <a:pt x="1420539" y="1331431"/>
                </a:lnTo>
                <a:lnTo>
                  <a:pt x="1417771" y="1333032"/>
                </a:lnTo>
                <a:lnTo>
                  <a:pt x="1414608" y="1334633"/>
                </a:lnTo>
                <a:lnTo>
                  <a:pt x="1411445" y="1336635"/>
                </a:lnTo>
                <a:lnTo>
                  <a:pt x="1404722" y="1338636"/>
                </a:lnTo>
                <a:lnTo>
                  <a:pt x="1397605" y="1340237"/>
                </a:lnTo>
                <a:lnTo>
                  <a:pt x="1390487" y="1341038"/>
                </a:lnTo>
                <a:lnTo>
                  <a:pt x="1383370" y="1341438"/>
                </a:lnTo>
                <a:lnTo>
                  <a:pt x="1376252" y="1341438"/>
                </a:lnTo>
                <a:lnTo>
                  <a:pt x="1369530" y="1341038"/>
                </a:lnTo>
                <a:lnTo>
                  <a:pt x="1358063" y="1339437"/>
                </a:lnTo>
                <a:lnTo>
                  <a:pt x="1350154" y="1338236"/>
                </a:lnTo>
                <a:lnTo>
                  <a:pt x="1347386" y="1337435"/>
                </a:lnTo>
                <a:lnTo>
                  <a:pt x="1347386" y="1337835"/>
                </a:lnTo>
                <a:lnTo>
                  <a:pt x="1346991" y="1337435"/>
                </a:lnTo>
                <a:lnTo>
                  <a:pt x="1346200" y="1337035"/>
                </a:lnTo>
                <a:lnTo>
                  <a:pt x="1346200" y="1334633"/>
                </a:lnTo>
                <a:lnTo>
                  <a:pt x="1346991" y="1331831"/>
                </a:lnTo>
                <a:lnTo>
                  <a:pt x="1347782" y="1326228"/>
                </a:lnTo>
                <a:lnTo>
                  <a:pt x="1349363" y="1318623"/>
                </a:lnTo>
                <a:lnTo>
                  <a:pt x="1351736" y="1307415"/>
                </a:lnTo>
                <a:lnTo>
                  <a:pt x="1355295" y="1296608"/>
                </a:lnTo>
                <a:lnTo>
                  <a:pt x="1357667" y="1287402"/>
                </a:lnTo>
                <a:lnTo>
                  <a:pt x="1361621" y="1275794"/>
                </a:lnTo>
                <a:lnTo>
                  <a:pt x="1363994" y="1270190"/>
                </a:lnTo>
                <a:lnTo>
                  <a:pt x="1364785" y="1268589"/>
                </a:lnTo>
                <a:lnTo>
                  <a:pt x="1366762" y="1265787"/>
                </a:lnTo>
                <a:lnTo>
                  <a:pt x="1369925" y="1262985"/>
                </a:lnTo>
                <a:lnTo>
                  <a:pt x="1373484" y="1260183"/>
                </a:lnTo>
                <a:lnTo>
                  <a:pt x="1378229" y="1258182"/>
                </a:lnTo>
                <a:lnTo>
                  <a:pt x="1383765" y="1256181"/>
                </a:lnTo>
                <a:lnTo>
                  <a:pt x="1389301" y="1253779"/>
                </a:lnTo>
                <a:lnTo>
                  <a:pt x="1395628" y="1252578"/>
                </a:lnTo>
                <a:lnTo>
                  <a:pt x="1401954" y="1250977"/>
                </a:lnTo>
                <a:lnTo>
                  <a:pt x="1415399" y="1248976"/>
                </a:lnTo>
                <a:lnTo>
                  <a:pt x="1428052" y="1248175"/>
                </a:lnTo>
                <a:lnTo>
                  <a:pt x="1433588" y="1247775"/>
                </a:lnTo>
                <a:close/>
                <a:moveTo>
                  <a:pt x="1155700" y="965200"/>
                </a:moveTo>
                <a:lnTo>
                  <a:pt x="1161653" y="965597"/>
                </a:lnTo>
                <a:lnTo>
                  <a:pt x="1167209" y="966787"/>
                </a:lnTo>
                <a:lnTo>
                  <a:pt x="1172766" y="968770"/>
                </a:lnTo>
                <a:lnTo>
                  <a:pt x="1177925" y="971944"/>
                </a:lnTo>
                <a:lnTo>
                  <a:pt x="1182687" y="975514"/>
                </a:lnTo>
                <a:lnTo>
                  <a:pt x="1187450" y="980274"/>
                </a:lnTo>
                <a:lnTo>
                  <a:pt x="1192213" y="985431"/>
                </a:lnTo>
                <a:lnTo>
                  <a:pt x="1196181" y="991381"/>
                </a:lnTo>
                <a:lnTo>
                  <a:pt x="1200150" y="998125"/>
                </a:lnTo>
                <a:lnTo>
                  <a:pt x="1204119" y="1005265"/>
                </a:lnTo>
                <a:lnTo>
                  <a:pt x="1207691" y="1012802"/>
                </a:lnTo>
                <a:lnTo>
                  <a:pt x="1211659" y="1021133"/>
                </a:lnTo>
                <a:lnTo>
                  <a:pt x="1214437" y="1029860"/>
                </a:lnTo>
                <a:lnTo>
                  <a:pt x="1217613" y="1038984"/>
                </a:lnTo>
                <a:lnTo>
                  <a:pt x="1220787" y="1048504"/>
                </a:lnTo>
                <a:lnTo>
                  <a:pt x="1225947" y="1068338"/>
                </a:lnTo>
                <a:lnTo>
                  <a:pt x="1230313" y="1089363"/>
                </a:lnTo>
                <a:lnTo>
                  <a:pt x="1234678" y="1111180"/>
                </a:lnTo>
                <a:lnTo>
                  <a:pt x="1237853" y="1133792"/>
                </a:lnTo>
                <a:lnTo>
                  <a:pt x="1241028" y="1155609"/>
                </a:lnTo>
                <a:lnTo>
                  <a:pt x="1243013" y="1177824"/>
                </a:lnTo>
                <a:lnTo>
                  <a:pt x="1245394" y="1198848"/>
                </a:lnTo>
                <a:lnTo>
                  <a:pt x="1246981" y="1219476"/>
                </a:lnTo>
                <a:lnTo>
                  <a:pt x="1246187" y="1186551"/>
                </a:lnTo>
                <a:lnTo>
                  <a:pt x="1342231" y="1244467"/>
                </a:lnTo>
                <a:lnTo>
                  <a:pt x="1323181" y="1340465"/>
                </a:lnTo>
                <a:lnTo>
                  <a:pt x="1248966" y="1309524"/>
                </a:lnTo>
                <a:lnTo>
                  <a:pt x="1245394" y="1284929"/>
                </a:lnTo>
                <a:lnTo>
                  <a:pt x="1239441" y="1242087"/>
                </a:lnTo>
                <a:lnTo>
                  <a:pt x="1231106" y="1373787"/>
                </a:lnTo>
                <a:lnTo>
                  <a:pt x="1230709" y="1379737"/>
                </a:lnTo>
                <a:lnTo>
                  <a:pt x="1230313" y="1386084"/>
                </a:lnTo>
                <a:lnTo>
                  <a:pt x="1230709" y="1392431"/>
                </a:lnTo>
                <a:lnTo>
                  <a:pt x="1232297" y="1399968"/>
                </a:lnTo>
                <a:lnTo>
                  <a:pt x="1234281" y="1407902"/>
                </a:lnTo>
                <a:lnTo>
                  <a:pt x="1237059" y="1417422"/>
                </a:lnTo>
                <a:lnTo>
                  <a:pt x="1241822" y="1428133"/>
                </a:lnTo>
                <a:lnTo>
                  <a:pt x="1247775" y="1440430"/>
                </a:lnTo>
                <a:lnTo>
                  <a:pt x="1231106" y="1440430"/>
                </a:lnTo>
                <a:lnTo>
                  <a:pt x="1242219" y="1446380"/>
                </a:lnTo>
                <a:lnTo>
                  <a:pt x="1256109" y="1453124"/>
                </a:lnTo>
                <a:lnTo>
                  <a:pt x="1287066" y="1467405"/>
                </a:lnTo>
                <a:lnTo>
                  <a:pt x="1313259" y="1479305"/>
                </a:lnTo>
                <a:lnTo>
                  <a:pt x="1323975" y="1483669"/>
                </a:lnTo>
                <a:lnTo>
                  <a:pt x="1501775" y="1720491"/>
                </a:lnTo>
                <a:lnTo>
                  <a:pt x="1401763" y="1798638"/>
                </a:lnTo>
                <a:lnTo>
                  <a:pt x="1210469" y="1576494"/>
                </a:lnTo>
                <a:lnTo>
                  <a:pt x="1080294" y="1561816"/>
                </a:lnTo>
                <a:lnTo>
                  <a:pt x="1080294" y="1563800"/>
                </a:lnTo>
                <a:lnTo>
                  <a:pt x="1080294" y="1567370"/>
                </a:lnTo>
                <a:lnTo>
                  <a:pt x="1079500" y="1575700"/>
                </a:lnTo>
                <a:lnTo>
                  <a:pt x="1077516" y="1587601"/>
                </a:lnTo>
                <a:lnTo>
                  <a:pt x="1074341" y="1601088"/>
                </a:lnTo>
                <a:lnTo>
                  <a:pt x="1066403" y="1633220"/>
                </a:lnTo>
                <a:lnTo>
                  <a:pt x="1056878" y="1669318"/>
                </a:lnTo>
                <a:lnTo>
                  <a:pt x="1046956" y="1703830"/>
                </a:lnTo>
                <a:lnTo>
                  <a:pt x="1038622" y="1733582"/>
                </a:lnTo>
                <a:lnTo>
                  <a:pt x="1030288" y="1762540"/>
                </a:lnTo>
                <a:lnTo>
                  <a:pt x="802481" y="1785548"/>
                </a:lnTo>
                <a:lnTo>
                  <a:pt x="770731" y="1731201"/>
                </a:lnTo>
                <a:lnTo>
                  <a:pt x="904081" y="1706210"/>
                </a:lnTo>
                <a:lnTo>
                  <a:pt x="903685" y="1489619"/>
                </a:lnTo>
                <a:lnTo>
                  <a:pt x="871935" y="1482479"/>
                </a:lnTo>
                <a:lnTo>
                  <a:pt x="869950" y="1471768"/>
                </a:lnTo>
                <a:lnTo>
                  <a:pt x="867966" y="1461851"/>
                </a:lnTo>
                <a:lnTo>
                  <a:pt x="866378" y="1453124"/>
                </a:lnTo>
                <a:lnTo>
                  <a:pt x="864791" y="1445190"/>
                </a:lnTo>
                <a:lnTo>
                  <a:pt x="863600" y="1428926"/>
                </a:lnTo>
                <a:lnTo>
                  <a:pt x="862806" y="1413455"/>
                </a:lnTo>
                <a:lnTo>
                  <a:pt x="862013" y="1373787"/>
                </a:lnTo>
                <a:lnTo>
                  <a:pt x="860822" y="1346812"/>
                </a:lnTo>
                <a:lnTo>
                  <a:pt x="858044" y="1312697"/>
                </a:lnTo>
                <a:lnTo>
                  <a:pt x="854472" y="1175444"/>
                </a:lnTo>
                <a:lnTo>
                  <a:pt x="843756" y="1181791"/>
                </a:lnTo>
                <a:lnTo>
                  <a:pt x="818753" y="1197658"/>
                </a:lnTo>
                <a:lnTo>
                  <a:pt x="802878" y="1208369"/>
                </a:lnTo>
                <a:lnTo>
                  <a:pt x="786606" y="1219476"/>
                </a:lnTo>
                <a:lnTo>
                  <a:pt x="770731" y="1230980"/>
                </a:lnTo>
                <a:lnTo>
                  <a:pt x="756841" y="1242087"/>
                </a:lnTo>
                <a:lnTo>
                  <a:pt x="754460" y="1250021"/>
                </a:lnTo>
                <a:lnTo>
                  <a:pt x="752872" y="1258351"/>
                </a:lnTo>
                <a:lnTo>
                  <a:pt x="752078" y="1266681"/>
                </a:lnTo>
                <a:lnTo>
                  <a:pt x="751285" y="1275805"/>
                </a:lnTo>
                <a:lnTo>
                  <a:pt x="751285" y="1284532"/>
                </a:lnTo>
                <a:lnTo>
                  <a:pt x="751681" y="1292863"/>
                </a:lnTo>
                <a:lnTo>
                  <a:pt x="752078" y="1301590"/>
                </a:lnTo>
                <a:lnTo>
                  <a:pt x="752872" y="1310317"/>
                </a:lnTo>
                <a:lnTo>
                  <a:pt x="754856" y="1325788"/>
                </a:lnTo>
                <a:lnTo>
                  <a:pt x="756444" y="1339275"/>
                </a:lnTo>
                <a:lnTo>
                  <a:pt x="758031" y="1350382"/>
                </a:lnTo>
                <a:lnTo>
                  <a:pt x="758031" y="1354349"/>
                </a:lnTo>
                <a:lnTo>
                  <a:pt x="756841" y="1357523"/>
                </a:lnTo>
                <a:lnTo>
                  <a:pt x="727869" y="1355539"/>
                </a:lnTo>
                <a:lnTo>
                  <a:pt x="715566" y="1354746"/>
                </a:lnTo>
                <a:lnTo>
                  <a:pt x="709613" y="1354746"/>
                </a:lnTo>
                <a:lnTo>
                  <a:pt x="704453" y="1355143"/>
                </a:lnTo>
                <a:lnTo>
                  <a:pt x="698897" y="1355539"/>
                </a:lnTo>
                <a:lnTo>
                  <a:pt x="693341" y="1356729"/>
                </a:lnTo>
                <a:lnTo>
                  <a:pt x="687785" y="1357919"/>
                </a:lnTo>
                <a:lnTo>
                  <a:pt x="682228" y="1359903"/>
                </a:lnTo>
                <a:lnTo>
                  <a:pt x="677069" y="1361886"/>
                </a:lnTo>
                <a:lnTo>
                  <a:pt x="671116" y="1364663"/>
                </a:lnTo>
                <a:lnTo>
                  <a:pt x="664766" y="1367836"/>
                </a:lnTo>
                <a:lnTo>
                  <a:pt x="658416" y="1372200"/>
                </a:lnTo>
                <a:lnTo>
                  <a:pt x="657225" y="1367043"/>
                </a:lnTo>
                <a:lnTo>
                  <a:pt x="655241" y="1361093"/>
                </a:lnTo>
                <a:lnTo>
                  <a:pt x="654050" y="1355143"/>
                </a:lnTo>
                <a:lnTo>
                  <a:pt x="653256" y="1348399"/>
                </a:lnTo>
                <a:lnTo>
                  <a:pt x="651669" y="1333325"/>
                </a:lnTo>
                <a:lnTo>
                  <a:pt x="650875" y="1316267"/>
                </a:lnTo>
                <a:lnTo>
                  <a:pt x="650875" y="1296830"/>
                </a:lnTo>
                <a:lnTo>
                  <a:pt x="651272" y="1274615"/>
                </a:lnTo>
                <a:lnTo>
                  <a:pt x="652066" y="1251211"/>
                </a:lnTo>
                <a:lnTo>
                  <a:pt x="653653" y="1225029"/>
                </a:lnTo>
                <a:lnTo>
                  <a:pt x="660797" y="1208369"/>
                </a:lnTo>
                <a:lnTo>
                  <a:pt x="667147" y="1194881"/>
                </a:lnTo>
                <a:lnTo>
                  <a:pt x="670322" y="1188931"/>
                </a:lnTo>
                <a:lnTo>
                  <a:pt x="673497" y="1183774"/>
                </a:lnTo>
                <a:lnTo>
                  <a:pt x="680244" y="1174254"/>
                </a:lnTo>
                <a:lnTo>
                  <a:pt x="687388" y="1164733"/>
                </a:lnTo>
                <a:lnTo>
                  <a:pt x="696119" y="1155213"/>
                </a:lnTo>
                <a:lnTo>
                  <a:pt x="706438" y="1143312"/>
                </a:lnTo>
                <a:lnTo>
                  <a:pt x="718741" y="1129031"/>
                </a:lnTo>
                <a:lnTo>
                  <a:pt x="738585" y="1108007"/>
                </a:lnTo>
                <a:lnTo>
                  <a:pt x="756047" y="1088966"/>
                </a:lnTo>
                <a:lnTo>
                  <a:pt x="785416" y="1057231"/>
                </a:lnTo>
                <a:lnTo>
                  <a:pt x="797719" y="1043744"/>
                </a:lnTo>
                <a:lnTo>
                  <a:pt x="809228" y="1032240"/>
                </a:lnTo>
                <a:lnTo>
                  <a:pt x="820738" y="1021926"/>
                </a:lnTo>
                <a:lnTo>
                  <a:pt x="831056" y="1012802"/>
                </a:lnTo>
                <a:lnTo>
                  <a:pt x="836613" y="1008439"/>
                </a:lnTo>
                <a:lnTo>
                  <a:pt x="842169" y="1004869"/>
                </a:lnTo>
                <a:lnTo>
                  <a:pt x="848122" y="1000902"/>
                </a:lnTo>
                <a:lnTo>
                  <a:pt x="854075" y="997331"/>
                </a:lnTo>
                <a:lnTo>
                  <a:pt x="860028" y="994555"/>
                </a:lnTo>
                <a:lnTo>
                  <a:pt x="866378" y="991381"/>
                </a:lnTo>
                <a:lnTo>
                  <a:pt x="873125" y="988208"/>
                </a:lnTo>
                <a:lnTo>
                  <a:pt x="880269" y="985828"/>
                </a:lnTo>
                <a:lnTo>
                  <a:pt x="895350" y="980274"/>
                </a:lnTo>
                <a:lnTo>
                  <a:pt x="912416" y="975117"/>
                </a:lnTo>
                <a:lnTo>
                  <a:pt x="932260" y="970753"/>
                </a:lnTo>
                <a:lnTo>
                  <a:pt x="954881" y="965597"/>
                </a:lnTo>
                <a:lnTo>
                  <a:pt x="963613" y="965993"/>
                </a:lnTo>
                <a:lnTo>
                  <a:pt x="979488" y="966787"/>
                </a:lnTo>
                <a:lnTo>
                  <a:pt x="1004491" y="968373"/>
                </a:lnTo>
                <a:lnTo>
                  <a:pt x="1089819" y="1240103"/>
                </a:lnTo>
                <a:lnTo>
                  <a:pt x="1081484" y="1159179"/>
                </a:lnTo>
                <a:lnTo>
                  <a:pt x="1077516" y="1013199"/>
                </a:lnTo>
                <a:lnTo>
                  <a:pt x="1071959" y="999315"/>
                </a:lnTo>
                <a:lnTo>
                  <a:pt x="1083072" y="980671"/>
                </a:lnTo>
                <a:lnTo>
                  <a:pt x="1107281" y="980671"/>
                </a:lnTo>
                <a:lnTo>
                  <a:pt x="1117600" y="999315"/>
                </a:lnTo>
                <a:lnTo>
                  <a:pt x="1112837" y="1015579"/>
                </a:lnTo>
                <a:lnTo>
                  <a:pt x="1142206" y="1228203"/>
                </a:lnTo>
                <a:lnTo>
                  <a:pt x="1137841" y="971944"/>
                </a:lnTo>
                <a:lnTo>
                  <a:pt x="1146572" y="967580"/>
                </a:lnTo>
                <a:lnTo>
                  <a:pt x="1148953" y="966390"/>
                </a:lnTo>
                <a:lnTo>
                  <a:pt x="1149350" y="965597"/>
                </a:lnTo>
                <a:lnTo>
                  <a:pt x="1155700" y="965200"/>
                </a:lnTo>
                <a:close/>
                <a:moveTo>
                  <a:pt x="931148" y="736601"/>
                </a:moveTo>
                <a:lnTo>
                  <a:pt x="929554" y="751285"/>
                </a:lnTo>
                <a:lnTo>
                  <a:pt x="928757" y="762794"/>
                </a:lnTo>
                <a:lnTo>
                  <a:pt x="929155" y="762794"/>
                </a:lnTo>
                <a:lnTo>
                  <a:pt x="929554" y="751285"/>
                </a:lnTo>
                <a:lnTo>
                  <a:pt x="930351" y="746126"/>
                </a:lnTo>
                <a:lnTo>
                  <a:pt x="931148" y="741363"/>
                </a:lnTo>
                <a:lnTo>
                  <a:pt x="931148" y="736601"/>
                </a:lnTo>
                <a:close/>
                <a:moveTo>
                  <a:pt x="949086" y="679054"/>
                </a:moveTo>
                <a:lnTo>
                  <a:pt x="948289" y="679847"/>
                </a:lnTo>
                <a:lnTo>
                  <a:pt x="945499" y="681435"/>
                </a:lnTo>
                <a:lnTo>
                  <a:pt x="943904" y="683419"/>
                </a:lnTo>
                <a:lnTo>
                  <a:pt x="941911" y="686991"/>
                </a:lnTo>
                <a:lnTo>
                  <a:pt x="945897" y="682625"/>
                </a:lnTo>
                <a:lnTo>
                  <a:pt x="948289" y="681038"/>
                </a:lnTo>
                <a:lnTo>
                  <a:pt x="950282" y="679054"/>
                </a:lnTo>
                <a:lnTo>
                  <a:pt x="949086" y="679054"/>
                </a:lnTo>
                <a:close/>
                <a:moveTo>
                  <a:pt x="1038375" y="620713"/>
                </a:moveTo>
                <a:lnTo>
                  <a:pt x="1049138" y="620713"/>
                </a:lnTo>
                <a:lnTo>
                  <a:pt x="1059502" y="621110"/>
                </a:lnTo>
                <a:lnTo>
                  <a:pt x="1069866" y="622300"/>
                </a:lnTo>
                <a:lnTo>
                  <a:pt x="1079432" y="623491"/>
                </a:lnTo>
                <a:lnTo>
                  <a:pt x="1088999" y="625872"/>
                </a:lnTo>
                <a:lnTo>
                  <a:pt x="1098167" y="627857"/>
                </a:lnTo>
                <a:lnTo>
                  <a:pt x="1106937" y="630238"/>
                </a:lnTo>
                <a:lnTo>
                  <a:pt x="1115307" y="633413"/>
                </a:lnTo>
                <a:lnTo>
                  <a:pt x="1123678" y="636191"/>
                </a:lnTo>
                <a:lnTo>
                  <a:pt x="1130853" y="639763"/>
                </a:lnTo>
                <a:lnTo>
                  <a:pt x="1138028" y="642938"/>
                </a:lnTo>
                <a:lnTo>
                  <a:pt x="1144805" y="646510"/>
                </a:lnTo>
                <a:lnTo>
                  <a:pt x="1156365" y="652860"/>
                </a:lnTo>
                <a:lnTo>
                  <a:pt x="1166729" y="659607"/>
                </a:lnTo>
                <a:lnTo>
                  <a:pt x="1174701" y="664766"/>
                </a:lnTo>
                <a:lnTo>
                  <a:pt x="1180680" y="669529"/>
                </a:lnTo>
                <a:lnTo>
                  <a:pt x="1185862" y="673497"/>
                </a:lnTo>
                <a:lnTo>
                  <a:pt x="1185862" y="676275"/>
                </a:lnTo>
                <a:lnTo>
                  <a:pt x="1185862" y="684213"/>
                </a:lnTo>
                <a:lnTo>
                  <a:pt x="1185065" y="688975"/>
                </a:lnTo>
                <a:lnTo>
                  <a:pt x="1183869" y="694532"/>
                </a:lnTo>
                <a:lnTo>
                  <a:pt x="1182274" y="700088"/>
                </a:lnTo>
                <a:lnTo>
                  <a:pt x="1180281" y="704850"/>
                </a:lnTo>
                <a:lnTo>
                  <a:pt x="1179086" y="707629"/>
                </a:lnTo>
                <a:lnTo>
                  <a:pt x="1177093" y="710010"/>
                </a:lnTo>
                <a:lnTo>
                  <a:pt x="1175498" y="711994"/>
                </a:lnTo>
                <a:lnTo>
                  <a:pt x="1173505" y="713979"/>
                </a:lnTo>
                <a:lnTo>
                  <a:pt x="1170715" y="715963"/>
                </a:lnTo>
                <a:lnTo>
                  <a:pt x="1168323" y="717154"/>
                </a:lnTo>
                <a:lnTo>
                  <a:pt x="1165533" y="718344"/>
                </a:lnTo>
                <a:lnTo>
                  <a:pt x="1161945" y="719138"/>
                </a:lnTo>
                <a:lnTo>
                  <a:pt x="1158756" y="719535"/>
                </a:lnTo>
                <a:lnTo>
                  <a:pt x="1154770" y="719535"/>
                </a:lnTo>
                <a:lnTo>
                  <a:pt x="1150784" y="719138"/>
                </a:lnTo>
                <a:lnTo>
                  <a:pt x="1146001" y="718344"/>
                </a:lnTo>
                <a:lnTo>
                  <a:pt x="1140819" y="717154"/>
                </a:lnTo>
                <a:lnTo>
                  <a:pt x="1135238" y="715566"/>
                </a:lnTo>
                <a:lnTo>
                  <a:pt x="1129259" y="712788"/>
                </a:lnTo>
                <a:lnTo>
                  <a:pt x="1123678" y="710010"/>
                </a:lnTo>
                <a:lnTo>
                  <a:pt x="1120091" y="708819"/>
                </a:lnTo>
                <a:lnTo>
                  <a:pt x="1114112" y="707629"/>
                </a:lnTo>
                <a:lnTo>
                  <a:pt x="1098964" y="704850"/>
                </a:lnTo>
                <a:lnTo>
                  <a:pt x="1083418" y="702072"/>
                </a:lnTo>
                <a:lnTo>
                  <a:pt x="1077439" y="700882"/>
                </a:lnTo>
                <a:lnTo>
                  <a:pt x="1073852" y="700088"/>
                </a:lnTo>
                <a:lnTo>
                  <a:pt x="1104545" y="714772"/>
                </a:lnTo>
                <a:lnTo>
                  <a:pt x="1118895" y="721122"/>
                </a:lnTo>
                <a:lnTo>
                  <a:pt x="1125671" y="723504"/>
                </a:lnTo>
                <a:lnTo>
                  <a:pt x="1132448" y="725885"/>
                </a:lnTo>
                <a:lnTo>
                  <a:pt x="1138826" y="728266"/>
                </a:lnTo>
                <a:lnTo>
                  <a:pt x="1144805" y="729457"/>
                </a:lnTo>
                <a:lnTo>
                  <a:pt x="1150784" y="730647"/>
                </a:lnTo>
                <a:lnTo>
                  <a:pt x="1155966" y="731044"/>
                </a:lnTo>
                <a:lnTo>
                  <a:pt x="1161148" y="730647"/>
                </a:lnTo>
                <a:lnTo>
                  <a:pt x="1165931" y="729457"/>
                </a:lnTo>
                <a:lnTo>
                  <a:pt x="1170316" y="727869"/>
                </a:lnTo>
                <a:lnTo>
                  <a:pt x="1174302" y="725091"/>
                </a:lnTo>
                <a:lnTo>
                  <a:pt x="1175498" y="735410"/>
                </a:lnTo>
                <a:lnTo>
                  <a:pt x="1175897" y="744935"/>
                </a:lnTo>
                <a:lnTo>
                  <a:pt x="1175498" y="753666"/>
                </a:lnTo>
                <a:lnTo>
                  <a:pt x="1175099" y="762397"/>
                </a:lnTo>
                <a:lnTo>
                  <a:pt x="1176694" y="761207"/>
                </a:lnTo>
                <a:lnTo>
                  <a:pt x="1177491" y="760413"/>
                </a:lnTo>
                <a:lnTo>
                  <a:pt x="1178687" y="760016"/>
                </a:lnTo>
                <a:lnTo>
                  <a:pt x="1179086" y="760413"/>
                </a:lnTo>
                <a:lnTo>
                  <a:pt x="1179484" y="761207"/>
                </a:lnTo>
                <a:lnTo>
                  <a:pt x="1179883" y="763985"/>
                </a:lnTo>
                <a:lnTo>
                  <a:pt x="1180281" y="767954"/>
                </a:lnTo>
                <a:lnTo>
                  <a:pt x="1180281" y="773113"/>
                </a:lnTo>
                <a:lnTo>
                  <a:pt x="1179086" y="785813"/>
                </a:lnTo>
                <a:lnTo>
                  <a:pt x="1177491" y="800498"/>
                </a:lnTo>
                <a:lnTo>
                  <a:pt x="1175498" y="814388"/>
                </a:lnTo>
                <a:lnTo>
                  <a:pt x="1173505" y="826294"/>
                </a:lnTo>
                <a:lnTo>
                  <a:pt x="1171911" y="833438"/>
                </a:lnTo>
                <a:lnTo>
                  <a:pt x="1170715" y="834629"/>
                </a:lnTo>
                <a:lnTo>
                  <a:pt x="1170316" y="834232"/>
                </a:lnTo>
                <a:lnTo>
                  <a:pt x="1169519" y="842169"/>
                </a:lnTo>
                <a:lnTo>
                  <a:pt x="1168323" y="849710"/>
                </a:lnTo>
                <a:lnTo>
                  <a:pt x="1166729" y="856854"/>
                </a:lnTo>
                <a:lnTo>
                  <a:pt x="1165134" y="863998"/>
                </a:lnTo>
                <a:lnTo>
                  <a:pt x="1162742" y="870744"/>
                </a:lnTo>
                <a:lnTo>
                  <a:pt x="1160351" y="877491"/>
                </a:lnTo>
                <a:lnTo>
                  <a:pt x="1157959" y="883841"/>
                </a:lnTo>
                <a:lnTo>
                  <a:pt x="1154770" y="890191"/>
                </a:lnTo>
                <a:lnTo>
                  <a:pt x="1151980" y="896541"/>
                </a:lnTo>
                <a:lnTo>
                  <a:pt x="1148791" y="902098"/>
                </a:lnTo>
                <a:lnTo>
                  <a:pt x="1145602" y="907654"/>
                </a:lnTo>
                <a:lnTo>
                  <a:pt x="1141616" y="913210"/>
                </a:lnTo>
                <a:lnTo>
                  <a:pt x="1138028" y="918370"/>
                </a:lnTo>
                <a:lnTo>
                  <a:pt x="1134042" y="923529"/>
                </a:lnTo>
                <a:lnTo>
                  <a:pt x="1126070" y="932260"/>
                </a:lnTo>
                <a:lnTo>
                  <a:pt x="1117699" y="940595"/>
                </a:lnTo>
                <a:lnTo>
                  <a:pt x="1108531" y="947738"/>
                </a:lnTo>
                <a:lnTo>
                  <a:pt x="1099762" y="954088"/>
                </a:lnTo>
                <a:lnTo>
                  <a:pt x="1090593" y="959248"/>
                </a:lnTo>
                <a:lnTo>
                  <a:pt x="1081027" y="963216"/>
                </a:lnTo>
                <a:lnTo>
                  <a:pt x="1077041" y="964804"/>
                </a:lnTo>
                <a:lnTo>
                  <a:pt x="1072257" y="966391"/>
                </a:lnTo>
                <a:lnTo>
                  <a:pt x="1067474" y="967185"/>
                </a:lnTo>
                <a:lnTo>
                  <a:pt x="1063488" y="967979"/>
                </a:lnTo>
                <a:lnTo>
                  <a:pt x="1059103" y="968376"/>
                </a:lnTo>
                <a:lnTo>
                  <a:pt x="1054719" y="968376"/>
                </a:lnTo>
                <a:lnTo>
                  <a:pt x="1051530" y="968376"/>
                </a:lnTo>
                <a:lnTo>
                  <a:pt x="1047543" y="967979"/>
                </a:lnTo>
                <a:lnTo>
                  <a:pt x="1043956" y="967185"/>
                </a:lnTo>
                <a:lnTo>
                  <a:pt x="1039970" y="965995"/>
                </a:lnTo>
                <a:lnTo>
                  <a:pt x="1031998" y="962820"/>
                </a:lnTo>
                <a:lnTo>
                  <a:pt x="1023627" y="958851"/>
                </a:lnTo>
                <a:lnTo>
                  <a:pt x="1014857" y="953295"/>
                </a:lnTo>
                <a:lnTo>
                  <a:pt x="1006088" y="947341"/>
                </a:lnTo>
                <a:lnTo>
                  <a:pt x="997318" y="939801"/>
                </a:lnTo>
                <a:lnTo>
                  <a:pt x="988549" y="931863"/>
                </a:lnTo>
                <a:lnTo>
                  <a:pt x="979779" y="922338"/>
                </a:lnTo>
                <a:lnTo>
                  <a:pt x="971807" y="912813"/>
                </a:lnTo>
                <a:lnTo>
                  <a:pt x="963835" y="902098"/>
                </a:lnTo>
                <a:lnTo>
                  <a:pt x="956660" y="890985"/>
                </a:lnTo>
                <a:lnTo>
                  <a:pt x="949883" y="878682"/>
                </a:lnTo>
                <a:lnTo>
                  <a:pt x="943904" y="865982"/>
                </a:lnTo>
                <a:lnTo>
                  <a:pt x="941512" y="859632"/>
                </a:lnTo>
                <a:lnTo>
                  <a:pt x="938722" y="852885"/>
                </a:lnTo>
                <a:lnTo>
                  <a:pt x="936729" y="846138"/>
                </a:lnTo>
                <a:lnTo>
                  <a:pt x="934736" y="839391"/>
                </a:lnTo>
                <a:lnTo>
                  <a:pt x="933540" y="843757"/>
                </a:lnTo>
                <a:lnTo>
                  <a:pt x="931547" y="847329"/>
                </a:lnTo>
                <a:lnTo>
                  <a:pt x="929554" y="849710"/>
                </a:lnTo>
                <a:lnTo>
                  <a:pt x="928757" y="850107"/>
                </a:lnTo>
                <a:lnTo>
                  <a:pt x="927960" y="850504"/>
                </a:lnTo>
                <a:lnTo>
                  <a:pt x="926764" y="850107"/>
                </a:lnTo>
                <a:lnTo>
                  <a:pt x="925568" y="849710"/>
                </a:lnTo>
                <a:lnTo>
                  <a:pt x="924372" y="848123"/>
                </a:lnTo>
                <a:lnTo>
                  <a:pt x="923575" y="846535"/>
                </a:lnTo>
                <a:lnTo>
                  <a:pt x="921582" y="842963"/>
                </a:lnTo>
                <a:lnTo>
                  <a:pt x="920386" y="837407"/>
                </a:lnTo>
                <a:lnTo>
                  <a:pt x="918791" y="831057"/>
                </a:lnTo>
                <a:lnTo>
                  <a:pt x="917596" y="823516"/>
                </a:lnTo>
                <a:lnTo>
                  <a:pt x="917197" y="815182"/>
                </a:lnTo>
                <a:lnTo>
                  <a:pt x="916798" y="806054"/>
                </a:lnTo>
                <a:lnTo>
                  <a:pt x="917197" y="798116"/>
                </a:lnTo>
                <a:lnTo>
                  <a:pt x="917596" y="790576"/>
                </a:lnTo>
                <a:lnTo>
                  <a:pt x="918393" y="783829"/>
                </a:lnTo>
                <a:lnTo>
                  <a:pt x="919987" y="777479"/>
                </a:lnTo>
                <a:lnTo>
                  <a:pt x="921183" y="772319"/>
                </a:lnTo>
                <a:lnTo>
                  <a:pt x="922379" y="767954"/>
                </a:lnTo>
                <a:lnTo>
                  <a:pt x="924372" y="764779"/>
                </a:lnTo>
                <a:lnTo>
                  <a:pt x="925169" y="763588"/>
                </a:lnTo>
                <a:lnTo>
                  <a:pt x="926365" y="763191"/>
                </a:lnTo>
                <a:lnTo>
                  <a:pt x="923176" y="759619"/>
                </a:lnTo>
                <a:lnTo>
                  <a:pt x="920785" y="756444"/>
                </a:lnTo>
                <a:lnTo>
                  <a:pt x="918393" y="752476"/>
                </a:lnTo>
                <a:lnTo>
                  <a:pt x="916798" y="748507"/>
                </a:lnTo>
                <a:lnTo>
                  <a:pt x="915204" y="744538"/>
                </a:lnTo>
                <a:lnTo>
                  <a:pt x="914407" y="739776"/>
                </a:lnTo>
                <a:lnTo>
                  <a:pt x="913609" y="735807"/>
                </a:lnTo>
                <a:lnTo>
                  <a:pt x="913211" y="731044"/>
                </a:lnTo>
                <a:lnTo>
                  <a:pt x="912812" y="727076"/>
                </a:lnTo>
                <a:lnTo>
                  <a:pt x="912812" y="721916"/>
                </a:lnTo>
                <a:lnTo>
                  <a:pt x="913609" y="712391"/>
                </a:lnTo>
                <a:lnTo>
                  <a:pt x="915204" y="703263"/>
                </a:lnTo>
                <a:lnTo>
                  <a:pt x="917197" y="694135"/>
                </a:lnTo>
                <a:lnTo>
                  <a:pt x="920386" y="685007"/>
                </a:lnTo>
                <a:lnTo>
                  <a:pt x="923575" y="676672"/>
                </a:lnTo>
                <a:lnTo>
                  <a:pt x="927162" y="668735"/>
                </a:lnTo>
                <a:lnTo>
                  <a:pt x="930750" y="661988"/>
                </a:lnTo>
                <a:lnTo>
                  <a:pt x="934337" y="656035"/>
                </a:lnTo>
                <a:lnTo>
                  <a:pt x="937526" y="651272"/>
                </a:lnTo>
                <a:lnTo>
                  <a:pt x="940715" y="647700"/>
                </a:lnTo>
                <a:lnTo>
                  <a:pt x="943107" y="646113"/>
                </a:lnTo>
                <a:lnTo>
                  <a:pt x="955862" y="639763"/>
                </a:lnTo>
                <a:lnTo>
                  <a:pt x="968219" y="634604"/>
                </a:lnTo>
                <a:lnTo>
                  <a:pt x="980178" y="630238"/>
                </a:lnTo>
                <a:lnTo>
                  <a:pt x="992535" y="627063"/>
                </a:lnTo>
                <a:lnTo>
                  <a:pt x="1004493" y="624285"/>
                </a:lnTo>
                <a:lnTo>
                  <a:pt x="1016053" y="622300"/>
                </a:lnTo>
                <a:lnTo>
                  <a:pt x="1027214" y="621110"/>
                </a:lnTo>
                <a:lnTo>
                  <a:pt x="1038375" y="620713"/>
                </a:lnTo>
                <a:close/>
                <a:moveTo>
                  <a:pt x="1043186" y="515586"/>
                </a:moveTo>
                <a:lnTo>
                  <a:pt x="1022934" y="515983"/>
                </a:lnTo>
                <a:lnTo>
                  <a:pt x="1002682" y="516777"/>
                </a:lnTo>
                <a:lnTo>
                  <a:pt x="982827" y="518364"/>
                </a:lnTo>
                <a:lnTo>
                  <a:pt x="962972" y="519952"/>
                </a:lnTo>
                <a:lnTo>
                  <a:pt x="943514" y="521937"/>
                </a:lnTo>
                <a:lnTo>
                  <a:pt x="924056" y="525113"/>
                </a:lnTo>
                <a:lnTo>
                  <a:pt x="904598" y="527891"/>
                </a:lnTo>
                <a:lnTo>
                  <a:pt x="885140" y="531861"/>
                </a:lnTo>
                <a:lnTo>
                  <a:pt x="866476" y="535830"/>
                </a:lnTo>
                <a:lnTo>
                  <a:pt x="847812" y="540594"/>
                </a:lnTo>
                <a:lnTo>
                  <a:pt x="829148" y="545754"/>
                </a:lnTo>
                <a:lnTo>
                  <a:pt x="810485" y="550914"/>
                </a:lnTo>
                <a:lnTo>
                  <a:pt x="792218" y="556869"/>
                </a:lnTo>
                <a:lnTo>
                  <a:pt x="774348" y="563220"/>
                </a:lnTo>
                <a:lnTo>
                  <a:pt x="756082" y="569968"/>
                </a:lnTo>
                <a:lnTo>
                  <a:pt x="738609" y="577113"/>
                </a:lnTo>
                <a:lnTo>
                  <a:pt x="721137" y="585449"/>
                </a:lnTo>
                <a:lnTo>
                  <a:pt x="704061" y="593388"/>
                </a:lnTo>
                <a:lnTo>
                  <a:pt x="686986" y="601724"/>
                </a:lnTo>
                <a:lnTo>
                  <a:pt x="670308" y="610457"/>
                </a:lnTo>
                <a:lnTo>
                  <a:pt x="653630" y="619587"/>
                </a:lnTo>
                <a:lnTo>
                  <a:pt x="637745" y="629114"/>
                </a:lnTo>
                <a:lnTo>
                  <a:pt x="621861" y="639037"/>
                </a:lnTo>
                <a:lnTo>
                  <a:pt x="605977" y="649755"/>
                </a:lnTo>
                <a:lnTo>
                  <a:pt x="590490" y="660473"/>
                </a:lnTo>
                <a:lnTo>
                  <a:pt x="575400" y="671190"/>
                </a:lnTo>
                <a:lnTo>
                  <a:pt x="559913" y="682702"/>
                </a:lnTo>
                <a:lnTo>
                  <a:pt x="545617" y="694610"/>
                </a:lnTo>
                <a:lnTo>
                  <a:pt x="531322" y="706519"/>
                </a:lnTo>
                <a:lnTo>
                  <a:pt x="517026" y="719221"/>
                </a:lnTo>
                <a:lnTo>
                  <a:pt x="503525" y="731924"/>
                </a:lnTo>
                <a:lnTo>
                  <a:pt x="490023" y="745023"/>
                </a:lnTo>
                <a:lnTo>
                  <a:pt x="476919" y="758520"/>
                </a:lnTo>
                <a:lnTo>
                  <a:pt x="464212" y="772413"/>
                </a:lnTo>
                <a:lnTo>
                  <a:pt x="451504" y="786306"/>
                </a:lnTo>
                <a:lnTo>
                  <a:pt x="439591" y="800596"/>
                </a:lnTo>
                <a:lnTo>
                  <a:pt x="427678" y="815680"/>
                </a:lnTo>
                <a:lnTo>
                  <a:pt x="416162" y="830368"/>
                </a:lnTo>
                <a:lnTo>
                  <a:pt x="405441" y="845452"/>
                </a:lnTo>
                <a:lnTo>
                  <a:pt x="394322" y="860933"/>
                </a:lnTo>
                <a:lnTo>
                  <a:pt x="383997" y="876811"/>
                </a:lnTo>
                <a:lnTo>
                  <a:pt x="374070" y="892689"/>
                </a:lnTo>
                <a:lnTo>
                  <a:pt x="364539" y="908964"/>
                </a:lnTo>
                <a:lnTo>
                  <a:pt x="355009" y="925636"/>
                </a:lnTo>
                <a:lnTo>
                  <a:pt x="346272" y="941911"/>
                </a:lnTo>
                <a:lnTo>
                  <a:pt x="337933" y="959377"/>
                </a:lnTo>
                <a:lnTo>
                  <a:pt x="329594" y="976048"/>
                </a:lnTo>
                <a:lnTo>
                  <a:pt x="322049" y="993911"/>
                </a:lnTo>
                <a:lnTo>
                  <a:pt x="314901" y="1011377"/>
                </a:lnTo>
                <a:lnTo>
                  <a:pt x="308151" y="1029240"/>
                </a:lnTo>
                <a:lnTo>
                  <a:pt x="301797" y="1047500"/>
                </a:lnTo>
                <a:lnTo>
                  <a:pt x="295840" y="1065362"/>
                </a:lnTo>
                <a:lnTo>
                  <a:pt x="290678" y="1084019"/>
                </a:lnTo>
                <a:lnTo>
                  <a:pt x="285516" y="1102676"/>
                </a:lnTo>
                <a:lnTo>
                  <a:pt x="280751" y="1121729"/>
                </a:lnTo>
                <a:lnTo>
                  <a:pt x="276780" y="1140783"/>
                </a:lnTo>
                <a:lnTo>
                  <a:pt x="272809" y="1159440"/>
                </a:lnTo>
                <a:lnTo>
                  <a:pt x="270029" y="1178890"/>
                </a:lnTo>
                <a:lnTo>
                  <a:pt x="266852" y="1198341"/>
                </a:lnTo>
                <a:lnTo>
                  <a:pt x="264867" y="1218188"/>
                </a:lnTo>
                <a:lnTo>
                  <a:pt x="263278" y="1237639"/>
                </a:lnTo>
                <a:lnTo>
                  <a:pt x="261690" y="1257883"/>
                </a:lnTo>
                <a:lnTo>
                  <a:pt x="260896" y="1277731"/>
                </a:lnTo>
                <a:lnTo>
                  <a:pt x="260498" y="1297975"/>
                </a:lnTo>
                <a:lnTo>
                  <a:pt x="260896" y="1318220"/>
                </a:lnTo>
                <a:lnTo>
                  <a:pt x="261690" y="1338067"/>
                </a:lnTo>
                <a:lnTo>
                  <a:pt x="263278" y="1357915"/>
                </a:lnTo>
                <a:lnTo>
                  <a:pt x="264867" y="1377763"/>
                </a:lnTo>
                <a:lnTo>
                  <a:pt x="266852" y="1397213"/>
                </a:lnTo>
                <a:lnTo>
                  <a:pt x="270029" y="1416664"/>
                </a:lnTo>
                <a:lnTo>
                  <a:pt x="272809" y="1436114"/>
                </a:lnTo>
                <a:lnTo>
                  <a:pt x="276780" y="1455168"/>
                </a:lnTo>
                <a:lnTo>
                  <a:pt x="280751" y="1474222"/>
                </a:lnTo>
                <a:lnTo>
                  <a:pt x="285516" y="1493275"/>
                </a:lnTo>
                <a:lnTo>
                  <a:pt x="290678" y="1511535"/>
                </a:lnTo>
                <a:lnTo>
                  <a:pt x="295840" y="1530192"/>
                </a:lnTo>
                <a:lnTo>
                  <a:pt x="301797" y="1548452"/>
                </a:lnTo>
                <a:lnTo>
                  <a:pt x="308151" y="1566314"/>
                </a:lnTo>
                <a:lnTo>
                  <a:pt x="314901" y="1584177"/>
                </a:lnTo>
                <a:lnTo>
                  <a:pt x="322049" y="1602040"/>
                </a:lnTo>
                <a:lnTo>
                  <a:pt x="329594" y="1619109"/>
                </a:lnTo>
                <a:lnTo>
                  <a:pt x="337933" y="1636575"/>
                </a:lnTo>
                <a:lnTo>
                  <a:pt x="346272" y="1653247"/>
                </a:lnTo>
                <a:lnTo>
                  <a:pt x="355009" y="1670316"/>
                </a:lnTo>
                <a:lnTo>
                  <a:pt x="364539" y="1686591"/>
                </a:lnTo>
                <a:lnTo>
                  <a:pt x="374070" y="1703262"/>
                </a:lnTo>
                <a:lnTo>
                  <a:pt x="383997" y="1719140"/>
                </a:lnTo>
                <a:lnTo>
                  <a:pt x="394322" y="1734622"/>
                </a:lnTo>
                <a:lnTo>
                  <a:pt x="405441" y="1750500"/>
                </a:lnTo>
                <a:lnTo>
                  <a:pt x="416162" y="1765584"/>
                </a:lnTo>
                <a:lnTo>
                  <a:pt x="427678" y="1780271"/>
                </a:lnTo>
                <a:lnTo>
                  <a:pt x="439591" y="1794958"/>
                </a:lnTo>
                <a:lnTo>
                  <a:pt x="451504" y="1809248"/>
                </a:lnTo>
                <a:lnTo>
                  <a:pt x="464212" y="1823142"/>
                </a:lnTo>
                <a:lnTo>
                  <a:pt x="476919" y="1837035"/>
                </a:lnTo>
                <a:lnTo>
                  <a:pt x="490023" y="1850531"/>
                </a:lnTo>
                <a:lnTo>
                  <a:pt x="503525" y="1863631"/>
                </a:lnTo>
                <a:lnTo>
                  <a:pt x="517026" y="1876333"/>
                </a:lnTo>
                <a:lnTo>
                  <a:pt x="531322" y="1889035"/>
                </a:lnTo>
                <a:lnTo>
                  <a:pt x="545617" y="1900944"/>
                </a:lnTo>
                <a:lnTo>
                  <a:pt x="559913" y="1912852"/>
                </a:lnTo>
                <a:lnTo>
                  <a:pt x="575400" y="1923967"/>
                </a:lnTo>
                <a:lnTo>
                  <a:pt x="590490" y="1935479"/>
                </a:lnTo>
                <a:lnTo>
                  <a:pt x="605977" y="1945799"/>
                </a:lnTo>
                <a:lnTo>
                  <a:pt x="621861" y="1956517"/>
                </a:lnTo>
                <a:lnTo>
                  <a:pt x="637745" y="1966044"/>
                </a:lnTo>
                <a:lnTo>
                  <a:pt x="653630" y="1975968"/>
                </a:lnTo>
                <a:lnTo>
                  <a:pt x="670308" y="1985097"/>
                </a:lnTo>
                <a:lnTo>
                  <a:pt x="686986" y="1994227"/>
                </a:lnTo>
                <a:lnTo>
                  <a:pt x="704061" y="2002563"/>
                </a:lnTo>
                <a:lnTo>
                  <a:pt x="721137" y="2010502"/>
                </a:lnTo>
                <a:lnTo>
                  <a:pt x="738609" y="2018044"/>
                </a:lnTo>
                <a:lnTo>
                  <a:pt x="756082" y="2025189"/>
                </a:lnTo>
                <a:lnTo>
                  <a:pt x="774348" y="2032335"/>
                </a:lnTo>
                <a:lnTo>
                  <a:pt x="792218" y="2038686"/>
                </a:lnTo>
                <a:lnTo>
                  <a:pt x="810485" y="2044640"/>
                </a:lnTo>
                <a:lnTo>
                  <a:pt x="829148" y="2050197"/>
                </a:lnTo>
                <a:lnTo>
                  <a:pt x="847812" y="2055358"/>
                </a:lnTo>
                <a:lnTo>
                  <a:pt x="866476" y="2059724"/>
                </a:lnTo>
                <a:lnTo>
                  <a:pt x="885140" y="2064091"/>
                </a:lnTo>
                <a:lnTo>
                  <a:pt x="904598" y="2067266"/>
                </a:lnTo>
                <a:lnTo>
                  <a:pt x="924056" y="2070839"/>
                </a:lnTo>
                <a:lnTo>
                  <a:pt x="943514" y="2073220"/>
                </a:lnTo>
                <a:lnTo>
                  <a:pt x="962972" y="2075999"/>
                </a:lnTo>
                <a:lnTo>
                  <a:pt x="982827" y="2077587"/>
                </a:lnTo>
                <a:lnTo>
                  <a:pt x="1002682" y="2078778"/>
                </a:lnTo>
                <a:lnTo>
                  <a:pt x="1022934" y="2079572"/>
                </a:lnTo>
                <a:lnTo>
                  <a:pt x="1043186" y="2079572"/>
                </a:lnTo>
                <a:lnTo>
                  <a:pt x="1063041" y="2079572"/>
                </a:lnTo>
                <a:lnTo>
                  <a:pt x="1083293" y="2078778"/>
                </a:lnTo>
                <a:lnTo>
                  <a:pt x="1103148" y="2077587"/>
                </a:lnTo>
                <a:lnTo>
                  <a:pt x="1122606" y="2075999"/>
                </a:lnTo>
                <a:lnTo>
                  <a:pt x="1142064" y="2073220"/>
                </a:lnTo>
                <a:lnTo>
                  <a:pt x="1161919" y="2070839"/>
                </a:lnTo>
                <a:lnTo>
                  <a:pt x="1180980" y="2067266"/>
                </a:lnTo>
                <a:lnTo>
                  <a:pt x="1200438" y="2064091"/>
                </a:lnTo>
                <a:lnTo>
                  <a:pt x="1219499" y="2059724"/>
                </a:lnTo>
                <a:lnTo>
                  <a:pt x="1237766" y="2055358"/>
                </a:lnTo>
                <a:lnTo>
                  <a:pt x="1256827" y="2050197"/>
                </a:lnTo>
                <a:lnTo>
                  <a:pt x="1275093" y="2044640"/>
                </a:lnTo>
                <a:lnTo>
                  <a:pt x="1293757" y="2038686"/>
                </a:lnTo>
                <a:lnTo>
                  <a:pt x="1311627" y="2032335"/>
                </a:lnTo>
                <a:lnTo>
                  <a:pt x="1329496" y="2025189"/>
                </a:lnTo>
                <a:lnTo>
                  <a:pt x="1347366" y="2018044"/>
                </a:lnTo>
                <a:lnTo>
                  <a:pt x="1364441" y="2010502"/>
                </a:lnTo>
                <a:lnTo>
                  <a:pt x="1381914" y="2002563"/>
                </a:lnTo>
                <a:lnTo>
                  <a:pt x="1398592" y="1994227"/>
                </a:lnTo>
                <a:lnTo>
                  <a:pt x="1415667" y="1985097"/>
                </a:lnTo>
                <a:lnTo>
                  <a:pt x="1431949" y="1975968"/>
                </a:lnTo>
                <a:lnTo>
                  <a:pt x="1447833" y="1966044"/>
                </a:lnTo>
                <a:lnTo>
                  <a:pt x="1464114" y="1956517"/>
                </a:lnTo>
                <a:lnTo>
                  <a:pt x="1479998" y="1945799"/>
                </a:lnTo>
                <a:lnTo>
                  <a:pt x="1495088" y="1935479"/>
                </a:lnTo>
                <a:lnTo>
                  <a:pt x="1510575" y="1923967"/>
                </a:lnTo>
                <a:lnTo>
                  <a:pt x="1525665" y="1912852"/>
                </a:lnTo>
                <a:lnTo>
                  <a:pt x="1539960" y="1900944"/>
                </a:lnTo>
                <a:lnTo>
                  <a:pt x="1554256" y="1889035"/>
                </a:lnTo>
                <a:lnTo>
                  <a:pt x="1568551" y="1876333"/>
                </a:lnTo>
                <a:lnTo>
                  <a:pt x="1582053" y="1863631"/>
                </a:lnTo>
                <a:lnTo>
                  <a:pt x="1595555" y="1850531"/>
                </a:lnTo>
                <a:lnTo>
                  <a:pt x="1608659" y="1837035"/>
                </a:lnTo>
                <a:lnTo>
                  <a:pt x="1621763" y="1823142"/>
                </a:lnTo>
                <a:lnTo>
                  <a:pt x="1634073" y="1809248"/>
                </a:lnTo>
                <a:lnTo>
                  <a:pt x="1646383" y="1794958"/>
                </a:lnTo>
                <a:lnTo>
                  <a:pt x="1657899" y="1780271"/>
                </a:lnTo>
                <a:lnTo>
                  <a:pt x="1669415" y="1765584"/>
                </a:lnTo>
                <a:lnTo>
                  <a:pt x="1680534" y="1750500"/>
                </a:lnTo>
                <a:lnTo>
                  <a:pt x="1691256" y="1734622"/>
                </a:lnTo>
                <a:lnTo>
                  <a:pt x="1701581" y="1719140"/>
                </a:lnTo>
                <a:lnTo>
                  <a:pt x="1711508" y="1703262"/>
                </a:lnTo>
                <a:lnTo>
                  <a:pt x="1721436" y="1686591"/>
                </a:lnTo>
                <a:lnTo>
                  <a:pt x="1730569" y="1670316"/>
                </a:lnTo>
                <a:lnTo>
                  <a:pt x="1739305" y="1653247"/>
                </a:lnTo>
                <a:lnTo>
                  <a:pt x="1748041" y="1636575"/>
                </a:lnTo>
                <a:lnTo>
                  <a:pt x="1755983" y="1619109"/>
                </a:lnTo>
                <a:lnTo>
                  <a:pt x="1763529" y="1602040"/>
                </a:lnTo>
                <a:lnTo>
                  <a:pt x="1770676" y="1584177"/>
                </a:lnTo>
                <a:lnTo>
                  <a:pt x="1777427" y="1566314"/>
                </a:lnTo>
                <a:lnTo>
                  <a:pt x="1783781" y="1548452"/>
                </a:lnTo>
                <a:lnTo>
                  <a:pt x="1789737" y="1530192"/>
                </a:lnTo>
                <a:lnTo>
                  <a:pt x="1795694" y="1511535"/>
                </a:lnTo>
                <a:lnTo>
                  <a:pt x="1800459" y="1493275"/>
                </a:lnTo>
                <a:lnTo>
                  <a:pt x="1804827" y="1474222"/>
                </a:lnTo>
                <a:lnTo>
                  <a:pt x="1809195" y="1455168"/>
                </a:lnTo>
                <a:lnTo>
                  <a:pt x="1812769" y="1436114"/>
                </a:lnTo>
                <a:lnTo>
                  <a:pt x="1816343" y="1416664"/>
                </a:lnTo>
                <a:lnTo>
                  <a:pt x="1818726" y="1397213"/>
                </a:lnTo>
                <a:lnTo>
                  <a:pt x="1820711" y="1377763"/>
                </a:lnTo>
                <a:lnTo>
                  <a:pt x="1823094" y="1357915"/>
                </a:lnTo>
                <a:lnTo>
                  <a:pt x="1824285" y="1338067"/>
                </a:lnTo>
                <a:lnTo>
                  <a:pt x="1824682" y="1318220"/>
                </a:lnTo>
                <a:lnTo>
                  <a:pt x="1825079" y="1297975"/>
                </a:lnTo>
                <a:lnTo>
                  <a:pt x="1824682" y="1277731"/>
                </a:lnTo>
                <a:lnTo>
                  <a:pt x="1824285" y="1257883"/>
                </a:lnTo>
                <a:lnTo>
                  <a:pt x="1823094" y="1237639"/>
                </a:lnTo>
                <a:lnTo>
                  <a:pt x="1820711" y="1218188"/>
                </a:lnTo>
                <a:lnTo>
                  <a:pt x="1818726" y="1198341"/>
                </a:lnTo>
                <a:lnTo>
                  <a:pt x="1816343" y="1178890"/>
                </a:lnTo>
                <a:lnTo>
                  <a:pt x="1812769" y="1159440"/>
                </a:lnTo>
                <a:lnTo>
                  <a:pt x="1809195" y="1140783"/>
                </a:lnTo>
                <a:lnTo>
                  <a:pt x="1804827" y="1121729"/>
                </a:lnTo>
                <a:lnTo>
                  <a:pt x="1800459" y="1102676"/>
                </a:lnTo>
                <a:lnTo>
                  <a:pt x="1795694" y="1084019"/>
                </a:lnTo>
                <a:lnTo>
                  <a:pt x="1789737" y="1065362"/>
                </a:lnTo>
                <a:lnTo>
                  <a:pt x="1783781" y="1047500"/>
                </a:lnTo>
                <a:lnTo>
                  <a:pt x="1777427" y="1029240"/>
                </a:lnTo>
                <a:lnTo>
                  <a:pt x="1770676" y="1011377"/>
                </a:lnTo>
                <a:lnTo>
                  <a:pt x="1763529" y="993911"/>
                </a:lnTo>
                <a:lnTo>
                  <a:pt x="1755983" y="976048"/>
                </a:lnTo>
                <a:lnTo>
                  <a:pt x="1748041" y="959377"/>
                </a:lnTo>
                <a:lnTo>
                  <a:pt x="1739305" y="941911"/>
                </a:lnTo>
                <a:lnTo>
                  <a:pt x="1730569" y="925636"/>
                </a:lnTo>
                <a:lnTo>
                  <a:pt x="1721436" y="908964"/>
                </a:lnTo>
                <a:lnTo>
                  <a:pt x="1711508" y="892689"/>
                </a:lnTo>
                <a:lnTo>
                  <a:pt x="1701581" y="876811"/>
                </a:lnTo>
                <a:lnTo>
                  <a:pt x="1691256" y="860933"/>
                </a:lnTo>
                <a:lnTo>
                  <a:pt x="1680534" y="845452"/>
                </a:lnTo>
                <a:lnTo>
                  <a:pt x="1669415" y="830368"/>
                </a:lnTo>
                <a:lnTo>
                  <a:pt x="1657899" y="815680"/>
                </a:lnTo>
                <a:lnTo>
                  <a:pt x="1646383" y="800596"/>
                </a:lnTo>
                <a:lnTo>
                  <a:pt x="1634073" y="786306"/>
                </a:lnTo>
                <a:lnTo>
                  <a:pt x="1621763" y="772413"/>
                </a:lnTo>
                <a:lnTo>
                  <a:pt x="1608659" y="758520"/>
                </a:lnTo>
                <a:lnTo>
                  <a:pt x="1595555" y="745023"/>
                </a:lnTo>
                <a:lnTo>
                  <a:pt x="1582053" y="731924"/>
                </a:lnTo>
                <a:lnTo>
                  <a:pt x="1568551" y="719221"/>
                </a:lnTo>
                <a:lnTo>
                  <a:pt x="1554256" y="706519"/>
                </a:lnTo>
                <a:lnTo>
                  <a:pt x="1539960" y="694610"/>
                </a:lnTo>
                <a:lnTo>
                  <a:pt x="1525665" y="682702"/>
                </a:lnTo>
                <a:lnTo>
                  <a:pt x="1510575" y="671190"/>
                </a:lnTo>
                <a:lnTo>
                  <a:pt x="1495088" y="660473"/>
                </a:lnTo>
                <a:lnTo>
                  <a:pt x="1479998" y="649755"/>
                </a:lnTo>
                <a:lnTo>
                  <a:pt x="1464114" y="639037"/>
                </a:lnTo>
                <a:lnTo>
                  <a:pt x="1447833" y="629114"/>
                </a:lnTo>
                <a:lnTo>
                  <a:pt x="1431949" y="619587"/>
                </a:lnTo>
                <a:lnTo>
                  <a:pt x="1415667" y="610457"/>
                </a:lnTo>
                <a:lnTo>
                  <a:pt x="1398592" y="601724"/>
                </a:lnTo>
                <a:lnTo>
                  <a:pt x="1381914" y="593388"/>
                </a:lnTo>
                <a:lnTo>
                  <a:pt x="1364441" y="585449"/>
                </a:lnTo>
                <a:lnTo>
                  <a:pt x="1347366" y="577113"/>
                </a:lnTo>
                <a:lnTo>
                  <a:pt x="1329496" y="569968"/>
                </a:lnTo>
                <a:lnTo>
                  <a:pt x="1311627" y="563220"/>
                </a:lnTo>
                <a:lnTo>
                  <a:pt x="1293757" y="556869"/>
                </a:lnTo>
                <a:lnTo>
                  <a:pt x="1275093" y="550914"/>
                </a:lnTo>
                <a:lnTo>
                  <a:pt x="1256827" y="545754"/>
                </a:lnTo>
                <a:lnTo>
                  <a:pt x="1237766" y="540594"/>
                </a:lnTo>
                <a:lnTo>
                  <a:pt x="1219499" y="535830"/>
                </a:lnTo>
                <a:lnTo>
                  <a:pt x="1200438" y="531861"/>
                </a:lnTo>
                <a:lnTo>
                  <a:pt x="1180980" y="527891"/>
                </a:lnTo>
                <a:lnTo>
                  <a:pt x="1161919" y="525113"/>
                </a:lnTo>
                <a:lnTo>
                  <a:pt x="1142064" y="521937"/>
                </a:lnTo>
                <a:lnTo>
                  <a:pt x="1122606" y="519952"/>
                </a:lnTo>
                <a:lnTo>
                  <a:pt x="1103148" y="518364"/>
                </a:lnTo>
                <a:lnTo>
                  <a:pt x="1083293" y="516777"/>
                </a:lnTo>
                <a:lnTo>
                  <a:pt x="1063041" y="515983"/>
                </a:lnTo>
                <a:lnTo>
                  <a:pt x="1043186" y="515586"/>
                </a:lnTo>
                <a:close/>
                <a:moveTo>
                  <a:pt x="803734" y="280988"/>
                </a:moveTo>
                <a:lnTo>
                  <a:pt x="862902" y="391340"/>
                </a:lnTo>
                <a:lnTo>
                  <a:pt x="884743" y="387371"/>
                </a:lnTo>
                <a:lnTo>
                  <a:pt x="906980" y="383798"/>
                </a:lnTo>
                <a:lnTo>
                  <a:pt x="929218" y="380622"/>
                </a:lnTo>
                <a:lnTo>
                  <a:pt x="951456" y="378241"/>
                </a:lnTo>
                <a:lnTo>
                  <a:pt x="974488" y="376256"/>
                </a:lnTo>
                <a:lnTo>
                  <a:pt x="997122" y="374668"/>
                </a:lnTo>
                <a:lnTo>
                  <a:pt x="1019757" y="373874"/>
                </a:lnTo>
                <a:lnTo>
                  <a:pt x="1043186" y="373477"/>
                </a:lnTo>
                <a:lnTo>
                  <a:pt x="1059865" y="373874"/>
                </a:lnTo>
                <a:lnTo>
                  <a:pt x="1076940" y="374271"/>
                </a:lnTo>
                <a:lnTo>
                  <a:pt x="1093618" y="375462"/>
                </a:lnTo>
                <a:lnTo>
                  <a:pt x="1110693" y="376256"/>
                </a:lnTo>
                <a:lnTo>
                  <a:pt x="1127372" y="377844"/>
                </a:lnTo>
                <a:lnTo>
                  <a:pt x="1144050" y="379432"/>
                </a:lnTo>
                <a:lnTo>
                  <a:pt x="1160331" y="381019"/>
                </a:lnTo>
                <a:lnTo>
                  <a:pt x="1176612" y="383798"/>
                </a:lnTo>
                <a:lnTo>
                  <a:pt x="1193291" y="386180"/>
                </a:lnTo>
                <a:lnTo>
                  <a:pt x="1209572" y="388958"/>
                </a:lnTo>
                <a:lnTo>
                  <a:pt x="1225853" y="392134"/>
                </a:lnTo>
                <a:lnTo>
                  <a:pt x="1241737" y="395310"/>
                </a:lnTo>
                <a:lnTo>
                  <a:pt x="1257621" y="399279"/>
                </a:lnTo>
                <a:lnTo>
                  <a:pt x="1273505" y="403249"/>
                </a:lnTo>
                <a:lnTo>
                  <a:pt x="1289389" y="407218"/>
                </a:lnTo>
                <a:lnTo>
                  <a:pt x="1304876" y="411982"/>
                </a:lnTo>
                <a:lnTo>
                  <a:pt x="1370398" y="304805"/>
                </a:lnTo>
                <a:lnTo>
                  <a:pt x="1611439" y="417142"/>
                </a:lnTo>
                <a:lnTo>
                  <a:pt x="1570140" y="539800"/>
                </a:lnTo>
                <a:lnTo>
                  <a:pt x="1592775" y="555678"/>
                </a:lnTo>
                <a:lnTo>
                  <a:pt x="1614615" y="572747"/>
                </a:lnTo>
                <a:lnTo>
                  <a:pt x="1636059" y="589815"/>
                </a:lnTo>
                <a:lnTo>
                  <a:pt x="1656708" y="608075"/>
                </a:lnTo>
                <a:lnTo>
                  <a:pt x="1676960" y="626732"/>
                </a:lnTo>
                <a:lnTo>
                  <a:pt x="1696815" y="645389"/>
                </a:lnTo>
                <a:lnTo>
                  <a:pt x="1715876" y="665236"/>
                </a:lnTo>
                <a:lnTo>
                  <a:pt x="1734540" y="685481"/>
                </a:lnTo>
                <a:lnTo>
                  <a:pt x="1752410" y="706519"/>
                </a:lnTo>
                <a:lnTo>
                  <a:pt x="1769882" y="728351"/>
                </a:lnTo>
                <a:lnTo>
                  <a:pt x="1786560" y="750184"/>
                </a:lnTo>
                <a:lnTo>
                  <a:pt x="1802841" y="772413"/>
                </a:lnTo>
                <a:lnTo>
                  <a:pt x="1818329" y="795436"/>
                </a:lnTo>
                <a:lnTo>
                  <a:pt x="1832624" y="818856"/>
                </a:lnTo>
                <a:lnTo>
                  <a:pt x="1846920" y="842673"/>
                </a:lnTo>
                <a:lnTo>
                  <a:pt x="1860024" y="866887"/>
                </a:lnTo>
                <a:lnTo>
                  <a:pt x="1994642" y="834337"/>
                </a:lnTo>
                <a:lnTo>
                  <a:pt x="2085975" y="1084019"/>
                </a:lnTo>
                <a:lnTo>
                  <a:pt x="1954931" y="1149516"/>
                </a:lnTo>
                <a:lnTo>
                  <a:pt x="1958108" y="1167776"/>
                </a:lnTo>
                <a:lnTo>
                  <a:pt x="1960491" y="1185638"/>
                </a:lnTo>
                <a:lnTo>
                  <a:pt x="1962476" y="1204295"/>
                </a:lnTo>
                <a:lnTo>
                  <a:pt x="1964462" y="1222952"/>
                </a:lnTo>
                <a:lnTo>
                  <a:pt x="1965653" y="1241212"/>
                </a:lnTo>
                <a:lnTo>
                  <a:pt x="1966447" y="1259868"/>
                </a:lnTo>
                <a:lnTo>
                  <a:pt x="1967242" y="1278922"/>
                </a:lnTo>
                <a:lnTo>
                  <a:pt x="1967242" y="1297975"/>
                </a:lnTo>
                <a:lnTo>
                  <a:pt x="1967242" y="1315441"/>
                </a:lnTo>
                <a:lnTo>
                  <a:pt x="1966845" y="1332907"/>
                </a:lnTo>
                <a:lnTo>
                  <a:pt x="1966050" y="1349976"/>
                </a:lnTo>
                <a:lnTo>
                  <a:pt x="1964859" y="1367839"/>
                </a:lnTo>
                <a:lnTo>
                  <a:pt x="1962873" y="1385305"/>
                </a:lnTo>
                <a:lnTo>
                  <a:pt x="1961285" y="1401977"/>
                </a:lnTo>
                <a:lnTo>
                  <a:pt x="1959300" y="1419442"/>
                </a:lnTo>
                <a:lnTo>
                  <a:pt x="1957314" y="1436114"/>
                </a:lnTo>
                <a:lnTo>
                  <a:pt x="1954137" y="1453183"/>
                </a:lnTo>
                <a:lnTo>
                  <a:pt x="1951357" y="1469855"/>
                </a:lnTo>
                <a:lnTo>
                  <a:pt x="1947784" y="1486527"/>
                </a:lnTo>
                <a:lnTo>
                  <a:pt x="1944210" y="1503199"/>
                </a:lnTo>
                <a:lnTo>
                  <a:pt x="1940239" y="1519871"/>
                </a:lnTo>
                <a:lnTo>
                  <a:pt x="1935871" y="1535749"/>
                </a:lnTo>
                <a:lnTo>
                  <a:pt x="1931899" y="1552024"/>
                </a:lnTo>
                <a:lnTo>
                  <a:pt x="1926737" y="1568299"/>
                </a:lnTo>
                <a:lnTo>
                  <a:pt x="2061355" y="1650468"/>
                </a:lnTo>
                <a:lnTo>
                  <a:pt x="1949372" y="1891020"/>
                </a:lnTo>
                <a:lnTo>
                  <a:pt x="1791723" y="1838623"/>
                </a:lnTo>
                <a:lnTo>
                  <a:pt x="1776633" y="1859264"/>
                </a:lnTo>
                <a:lnTo>
                  <a:pt x="1761146" y="1879112"/>
                </a:lnTo>
                <a:lnTo>
                  <a:pt x="1744468" y="1898165"/>
                </a:lnTo>
                <a:lnTo>
                  <a:pt x="1728186" y="1917219"/>
                </a:lnTo>
                <a:lnTo>
                  <a:pt x="1710714" y="1935876"/>
                </a:lnTo>
                <a:lnTo>
                  <a:pt x="1693241" y="1954135"/>
                </a:lnTo>
                <a:lnTo>
                  <a:pt x="1674975" y="1971204"/>
                </a:lnTo>
                <a:lnTo>
                  <a:pt x="1655914" y="1988670"/>
                </a:lnTo>
                <a:lnTo>
                  <a:pt x="1636853" y="2004945"/>
                </a:lnTo>
                <a:lnTo>
                  <a:pt x="1616998" y="2021220"/>
                </a:lnTo>
                <a:lnTo>
                  <a:pt x="1597143" y="2036701"/>
                </a:lnTo>
                <a:lnTo>
                  <a:pt x="1576494" y="2051388"/>
                </a:lnTo>
                <a:lnTo>
                  <a:pt x="1555844" y="2066075"/>
                </a:lnTo>
                <a:lnTo>
                  <a:pt x="1534401" y="2079572"/>
                </a:lnTo>
                <a:lnTo>
                  <a:pt x="1512957" y="2093068"/>
                </a:lnTo>
                <a:lnTo>
                  <a:pt x="1491117" y="2105770"/>
                </a:lnTo>
                <a:lnTo>
                  <a:pt x="1531621" y="2274474"/>
                </a:lnTo>
                <a:lnTo>
                  <a:pt x="1281844" y="2365376"/>
                </a:lnTo>
                <a:lnTo>
                  <a:pt x="1202821" y="2207787"/>
                </a:lnTo>
                <a:lnTo>
                  <a:pt x="1183363" y="2210962"/>
                </a:lnTo>
                <a:lnTo>
                  <a:pt x="1163508" y="2213741"/>
                </a:lnTo>
                <a:lnTo>
                  <a:pt x="1144050" y="2216123"/>
                </a:lnTo>
                <a:lnTo>
                  <a:pt x="1124195" y="2218504"/>
                </a:lnTo>
                <a:lnTo>
                  <a:pt x="1103943" y="2219695"/>
                </a:lnTo>
                <a:lnTo>
                  <a:pt x="1083690" y="2220886"/>
                </a:lnTo>
                <a:lnTo>
                  <a:pt x="1063438" y="2221680"/>
                </a:lnTo>
                <a:lnTo>
                  <a:pt x="1043186" y="2221680"/>
                </a:lnTo>
                <a:lnTo>
                  <a:pt x="1013007" y="2221283"/>
                </a:lnTo>
                <a:lnTo>
                  <a:pt x="983224" y="2220092"/>
                </a:lnTo>
                <a:lnTo>
                  <a:pt x="954235" y="2217711"/>
                </a:lnTo>
                <a:lnTo>
                  <a:pt x="924850" y="2214535"/>
                </a:lnTo>
                <a:lnTo>
                  <a:pt x="895862" y="2210565"/>
                </a:lnTo>
                <a:lnTo>
                  <a:pt x="867270" y="2205405"/>
                </a:lnTo>
                <a:lnTo>
                  <a:pt x="839076" y="2199451"/>
                </a:lnTo>
                <a:lnTo>
                  <a:pt x="810882" y="2192703"/>
                </a:lnTo>
                <a:lnTo>
                  <a:pt x="715180" y="2341162"/>
                </a:lnTo>
                <a:lnTo>
                  <a:pt x="474536" y="2229222"/>
                </a:lnTo>
                <a:lnTo>
                  <a:pt x="524968" y="2062900"/>
                </a:lnTo>
                <a:lnTo>
                  <a:pt x="504716" y="2049006"/>
                </a:lnTo>
                <a:lnTo>
                  <a:pt x="484464" y="2033525"/>
                </a:lnTo>
                <a:lnTo>
                  <a:pt x="465006" y="2018441"/>
                </a:lnTo>
                <a:lnTo>
                  <a:pt x="445945" y="2002960"/>
                </a:lnTo>
                <a:lnTo>
                  <a:pt x="427281" y="1986288"/>
                </a:lnTo>
                <a:lnTo>
                  <a:pt x="408617" y="1969616"/>
                </a:lnTo>
                <a:lnTo>
                  <a:pt x="390748" y="1952151"/>
                </a:lnTo>
                <a:lnTo>
                  <a:pt x="373672" y="1934685"/>
                </a:lnTo>
                <a:lnTo>
                  <a:pt x="356597" y="1916028"/>
                </a:lnTo>
                <a:lnTo>
                  <a:pt x="340316" y="1897371"/>
                </a:lnTo>
                <a:lnTo>
                  <a:pt x="324432" y="1878715"/>
                </a:lnTo>
                <a:lnTo>
                  <a:pt x="308548" y="1858867"/>
                </a:lnTo>
                <a:lnTo>
                  <a:pt x="293855" y="1839020"/>
                </a:lnTo>
                <a:lnTo>
                  <a:pt x="279559" y="1818775"/>
                </a:lnTo>
                <a:lnTo>
                  <a:pt x="265661" y="1797737"/>
                </a:lnTo>
                <a:lnTo>
                  <a:pt x="252556" y="1776301"/>
                </a:lnTo>
                <a:lnTo>
                  <a:pt x="91333" y="1811630"/>
                </a:lnTo>
                <a:lnTo>
                  <a:pt x="0" y="1562345"/>
                </a:lnTo>
                <a:lnTo>
                  <a:pt x="138191" y="1488512"/>
                </a:lnTo>
                <a:lnTo>
                  <a:pt x="133426" y="1465092"/>
                </a:lnTo>
                <a:lnTo>
                  <a:pt x="129852" y="1441672"/>
                </a:lnTo>
                <a:lnTo>
                  <a:pt x="126278" y="1418251"/>
                </a:lnTo>
                <a:lnTo>
                  <a:pt x="123498" y="1394434"/>
                </a:lnTo>
                <a:lnTo>
                  <a:pt x="121513" y="1370220"/>
                </a:lnTo>
                <a:lnTo>
                  <a:pt x="119527" y="1346403"/>
                </a:lnTo>
                <a:lnTo>
                  <a:pt x="118733" y="1322189"/>
                </a:lnTo>
                <a:lnTo>
                  <a:pt x="118336" y="1297975"/>
                </a:lnTo>
                <a:lnTo>
                  <a:pt x="118733" y="1269395"/>
                </a:lnTo>
                <a:lnTo>
                  <a:pt x="119924" y="1240418"/>
                </a:lnTo>
                <a:lnTo>
                  <a:pt x="122704" y="1211837"/>
                </a:lnTo>
                <a:lnTo>
                  <a:pt x="125484" y="1184051"/>
                </a:lnTo>
                <a:lnTo>
                  <a:pt x="129455" y="1155867"/>
                </a:lnTo>
                <a:lnTo>
                  <a:pt x="134220" y="1128478"/>
                </a:lnTo>
                <a:lnTo>
                  <a:pt x="139780" y="1101088"/>
                </a:lnTo>
                <a:lnTo>
                  <a:pt x="146133" y="1074095"/>
                </a:lnTo>
                <a:lnTo>
                  <a:pt x="24223" y="995896"/>
                </a:lnTo>
                <a:lnTo>
                  <a:pt x="136603" y="755344"/>
                </a:lnTo>
                <a:lnTo>
                  <a:pt x="268043" y="794642"/>
                </a:lnTo>
                <a:lnTo>
                  <a:pt x="283530" y="772016"/>
                </a:lnTo>
                <a:lnTo>
                  <a:pt x="299017" y="750184"/>
                </a:lnTo>
                <a:lnTo>
                  <a:pt x="315696" y="728351"/>
                </a:lnTo>
                <a:lnTo>
                  <a:pt x="332771" y="707313"/>
                </a:lnTo>
                <a:lnTo>
                  <a:pt x="350243" y="686274"/>
                </a:lnTo>
                <a:lnTo>
                  <a:pt x="368907" y="666824"/>
                </a:lnTo>
                <a:lnTo>
                  <a:pt x="387571" y="646976"/>
                </a:lnTo>
                <a:lnTo>
                  <a:pt x="407426" y="627923"/>
                </a:lnTo>
                <a:lnTo>
                  <a:pt x="427281" y="609266"/>
                </a:lnTo>
                <a:lnTo>
                  <a:pt x="447930" y="591403"/>
                </a:lnTo>
                <a:lnTo>
                  <a:pt x="468977" y="574334"/>
                </a:lnTo>
                <a:lnTo>
                  <a:pt x="490420" y="557662"/>
                </a:lnTo>
                <a:lnTo>
                  <a:pt x="512261" y="541784"/>
                </a:lnTo>
                <a:lnTo>
                  <a:pt x="535293" y="526303"/>
                </a:lnTo>
                <a:lnTo>
                  <a:pt x="557928" y="511616"/>
                </a:lnTo>
                <a:lnTo>
                  <a:pt x="581754" y="497723"/>
                </a:lnTo>
                <a:lnTo>
                  <a:pt x="554354" y="371890"/>
                </a:lnTo>
                <a:lnTo>
                  <a:pt x="803734" y="280988"/>
                </a:lnTo>
                <a:close/>
                <a:moveTo>
                  <a:pt x="2013752" y="186531"/>
                </a:moveTo>
                <a:lnTo>
                  <a:pt x="2001871" y="186928"/>
                </a:lnTo>
                <a:lnTo>
                  <a:pt x="1989594" y="188119"/>
                </a:lnTo>
                <a:lnTo>
                  <a:pt x="1978109" y="190103"/>
                </a:lnTo>
                <a:lnTo>
                  <a:pt x="1966624" y="192881"/>
                </a:lnTo>
                <a:lnTo>
                  <a:pt x="1955139" y="196453"/>
                </a:lnTo>
                <a:lnTo>
                  <a:pt x="1944050" y="200819"/>
                </a:lnTo>
                <a:lnTo>
                  <a:pt x="1932962" y="205978"/>
                </a:lnTo>
                <a:lnTo>
                  <a:pt x="1922269" y="211534"/>
                </a:lnTo>
                <a:lnTo>
                  <a:pt x="1914348" y="216297"/>
                </a:lnTo>
                <a:lnTo>
                  <a:pt x="1906823" y="221853"/>
                </a:lnTo>
                <a:lnTo>
                  <a:pt x="1899695" y="227409"/>
                </a:lnTo>
                <a:lnTo>
                  <a:pt x="1892962" y="233363"/>
                </a:lnTo>
                <a:lnTo>
                  <a:pt x="1886230" y="239713"/>
                </a:lnTo>
                <a:lnTo>
                  <a:pt x="1880289" y="246063"/>
                </a:lnTo>
                <a:lnTo>
                  <a:pt x="1874349" y="252809"/>
                </a:lnTo>
                <a:lnTo>
                  <a:pt x="1869200" y="259953"/>
                </a:lnTo>
                <a:lnTo>
                  <a:pt x="1864052" y="267097"/>
                </a:lnTo>
                <a:lnTo>
                  <a:pt x="1859300" y="274241"/>
                </a:lnTo>
                <a:lnTo>
                  <a:pt x="1855339" y="281781"/>
                </a:lnTo>
                <a:lnTo>
                  <a:pt x="1850983" y="289719"/>
                </a:lnTo>
                <a:lnTo>
                  <a:pt x="1847419" y="297656"/>
                </a:lnTo>
                <a:lnTo>
                  <a:pt x="1844646" y="305594"/>
                </a:lnTo>
                <a:lnTo>
                  <a:pt x="1841874" y="313928"/>
                </a:lnTo>
                <a:lnTo>
                  <a:pt x="1839102" y="322263"/>
                </a:lnTo>
                <a:lnTo>
                  <a:pt x="1837518" y="330597"/>
                </a:lnTo>
                <a:lnTo>
                  <a:pt x="1835934" y="339328"/>
                </a:lnTo>
                <a:lnTo>
                  <a:pt x="1834350" y="348059"/>
                </a:lnTo>
                <a:lnTo>
                  <a:pt x="1833557" y="356791"/>
                </a:lnTo>
                <a:lnTo>
                  <a:pt x="1833557" y="365125"/>
                </a:lnTo>
                <a:lnTo>
                  <a:pt x="1833557" y="373856"/>
                </a:lnTo>
                <a:lnTo>
                  <a:pt x="1833953" y="382984"/>
                </a:lnTo>
                <a:lnTo>
                  <a:pt x="1835142" y="391716"/>
                </a:lnTo>
                <a:lnTo>
                  <a:pt x="1836726" y="400050"/>
                </a:lnTo>
                <a:lnTo>
                  <a:pt x="1838310" y="409178"/>
                </a:lnTo>
                <a:lnTo>
                  <a:pt x="1840290" y="417513"/>
                </a:lnTo>
                <a:lnTo>
                  <a:pt x="1843458" y="426244"/>
                </a:lnTo>
                <a:lnTo>
                  <a:pt x="1846230" y="434578"/>
                </a:lnTo>
                <a:lnTo>
                  <a:pt x="1850191" y="443310"/>
                </a:lnTo>
                <a:lnTo>
                  <a:pt x="1853755" y="451247"/>
                </a:lnTo>
                <a:lnTo>
                  <a:pt x="1858507" y="459581"/>
                </a:lnTo>
                <a:lnTo>
                  <a:pt x="1864844" y="469503"/>
                </a:lnTo>
                <a:lnTo>
                  <a:pt x="1871973" y="479028"/>
                </a:lnTo>
                <a:lnTo>
                  <a:pt x="1879497" y="488156"/>
                </a:lnTo>
                <a:lnTo>
                  <a:pt x="1887418" y="496888"/>
                </a:lnTo>
                <a:lnTo>
                  <a:pt x="1896527" y="504428"/>
                </a:lnTo>
                <a:lnTo>
                  <a:pt x="1905239" y="511969"/>
                </a:lnTo>
                <a:lnTo>
                  <a:pt x="1914744" y="518716"/>
                </a:lnTo>
                <a:lnTo>
                  <a:pt x="1924645" y="524669"/>
                </a:lnTo>
                <a:lnTo>
                  <a:pt x="1934942" y="529828"/>
                </a:lnTo>
                <a:lnTo>
                  <a:pt x="1945635" y="534988"/>
                </a:lnTo>
                <a:lnTo>
                  <a:pt x="1956723" y="538956"/>
                </a:lnTo>
                <a:lnTo>
                  <a:pt x="1967812" y="542131"/>
                </a:lnTo>
                <a:lnTo>
                  <a:pt x="1979297" y="545306"/>
                </a:lnTo>
                <a:lnTo>
                  <a:pt x="1990782" y="546894"/>
                </a:lnTo>
                <a:lnTo>
                  <a:pt x="2002267" y="548085"/>
                </a:lnTo>
                <a:lnTo>
                  <a:pt x="2014544" y="548481"/>
                </a:lnTo>
                <a:lnTo>
                  <a:pt x="2026425" y="548085"/>
                </a:lnTo>
                <a:lnTo>
                  <a:pt x="2038306" y="546894"/>
                </a:lnTo>
                <a:lnTo>
                  <a:pt x="2049791" y="544910"/>
                </a:lnTo>
                <a:lnTo>
                  <a:pt x="2061672" y="542131"/>
                </a:lnTo>
                <a:lnTo>
                  <a:pt x="2073157" y="538560"/>
                </a:lnTo>
                <a:lnTo>
                  <a:pt x="2084246" y="534194"/>
                </a:lnTo>
                <a:lnTo>
                  <a:pt x="2095335" y="529035"/>
                </a:lnTo>
                <a:lnTo>
                  <a:pt x="2106028" y="523081"/>
                </a:lnTo>
                <a:lnTo>
                  <a:pt x="2113552" y="518716"/>
                </a:lnTo>
                <a:lnTo>
                  <a:pt x="2121077" y="513556"/>
                </a:lnTo>
                <a:lnTo>
                  <a:pt x="2128206" y="508000"/>
                </a:lnTo>
                <a:lnTo>
                  <a:pt x="2134938" y="502047"/>
                </a:lnTo>
                <a:lnTo>
                  <a:pt x="2141275" y="496491"/>
                </a:lnTo>
                <a:lnTo>
                  <a:pt x="2147215" y="490141"/>
                </a:lnTo>
                <a:lnTo>
                  <a:pt x="2153156" y="483394"/>
                </a:lnTo>
                <a:lnTo>
                  <a:pt x="2158304" y="476647"/>
                </a:lnTo>
                <a:lnTo>
                  <a:pt x="2163452" y="469503"/>
                </a:lnTo>
                <a:lnTo>
                  <a:pt x="2168601" y="461566"/>
                </a:lnTo>
                <a:lnTo>
                  <a:pt x="2172957" y="454025"/>
                </a:lnTo>
                <a:lnTo>
                  <a:pt x="2176917" y="446485"/>
                </a:lnTo>
                <a:lnTo>
                  <a:pt x="2180482" y="438150"/>
                </a:lnTo>
                <a:lnTo>
                  <a:pt x="2183650" y="430213"/>
                </a:lnTo>
                <a:lnTo>
                  <a:pt x="2186818" y="421481"/>
                </a:lnTo>
                <a:lnTo>
                  <a:pt x="2189195" y="412750"/>
                </a:lnTo>
                <a:lnTo>
                  <a:pt x="2191175" y="404019"/>
                </a:lnTo>
                <a:lnTo>
                  <a:pt x="2192363" y="395288"/>
                </a:lnTo>
                <a:lnTo>
                  <a:pt x="2193947" y="386159"/>
                </a:lnTo>
                <a:lnTo>
                  <a:pt x="2194739" y="377428"/>
                </a:lnTo>
                <a:lnTo>
                  <a:pt x="2194739" y="368697"/>
                </a:lnTo>
                <a:lnTo>
                  <a:pt x="2194739" y="359569"/>
                </a:lnTo>
                <a:lnTo>
                  <a:pt x="2194343" y="351234"/>
                </a:lnTo>
                <a:lnTo>
                  <a:pt x="2192759" y="342503"/>
                </a:lnTo>
                <a:lnTo>
                  <a:pt x="2191571" y="333375"/>
                </a:lnTo>
                <a:lnTo>
                  <a:pt x="2189591" y="325041"/>
                </a:lnTo>
                <a:lnTo>
                  <a:pt x="2187610" y="316706"/>
                </a:lnTo>
                <a:lnTo>
                  <a:pt x="2184838" y="308372"/>
                </a:lnTo>
                <a:lnTo>
                  <a:pt x="2181670" y="299641"/>
                </a:lnTo>
                <a:lnTo>
                  <a:pt x="2178106" y="291703"/>
                </a:lnTo>
                <a:lnTo>
                  <a:pt x="2174145" y="283766"/>
                </a:lnTo>
                <a:lnTo>
                  <a:pt x="2169789" y="275828"/>
                </a:lnTo>
                <a:lnTo>
                  <a:pt x="2163452" y="265509"/>
                </a:lnTo>
                <a:lnTo>
                  <a:pt x="2156324" y="255984"/>
                </a:lnTo>
                <a:lnTo>
                  <a:pt x="2148799" y="247253"/>
                </a:lnTo>
                <a:lnTo>
                  <a:pt x="2140879" y="238522"/>
                </a:lnTo>
                <a:lnTo>
                  <a:pt x="2131770" y="230584"/>
                </a:lnTo>
                <a:lnTo>
                  <a:pt x="2123057" y="223441"/>
                </a:lnTo>
                <a:lnTo>
                  <a:pt x="2113552" y="216694"/>
                </a:lnTo>
                <a:lnTo>
                  <a:pt x="2103255" y="210344"/>
                </a:lnTo>
                <a:lnTo>
                  <a:pt x="2093355" y="204788"/>
                </a:lnTo>
                <a:lnTo>
                  <a:pt x="2082662" y="200422"/>
                </a:lnTo>
                <a:lnTo>
                  <a:pt x="2071969" y="196056"/>
                </a:lnTo>
                <a:lnTo>
                  <a:pt x="2060484" y="192881"/>
                </a:lnTo>
                <a:lnTo>
                  <a:pt x="2048999" y="190103"/>
                </a:lnTo>
                <a:lnTo>
                  <a:pt x="2037118" y="188119"/>
                </a:lnTo>
                <a:lnTo>
                  <a:pt x="2025633" y="186928"/>
                </a:lnTo>
                <a:lnTo>
                  <a:pt x="2013752" y="186531"/>
                </a:lnTo>
                <a:close/>
                <a:moveTo>
                  <a:pt x="2066028" y="0"/>
                </a:moveTo>
                <a:lnTo>
                  <a:pt x="2156324" y="23812"/>
                </a:lnTo>
                <a:lnTo>
                  <a:pt x="2146027" y="100013"/>
                </a:lnTo>
                <a:lnTo>
                  <a:pt x="2140916" y="118533"/>
                </a:lnTo>
                <a:lnTo>
                  <a:pt x="2134542" y="115094"/>
                </a:lnTo>
                <a:lnTo>
                  <a:pt x="2132671" y="114357"/>
                </a:lnTo>
                <a:lnTo>
                  <a:pt x="2132562" y="114300"/>
                </a:lnTo>
                <a:lnTo>
                  <a:pt x="2123453" y="110728"/>
                </a:lnTo>
                <a:lnTo>
                  <a:pt x="2132671" y="114357"/>
                </a:lnTo>
                <a:lnTo>
                  <a:pt x="2140879" y="118666"/>
                </a:lnTo>
                <a:lnTo>
                  <a:pt x="2140916" y="118533"/>
                </a:lnTo>
                <a:lnTo>
                  <a:pt x="2144839" y="120650"/>
                </a:lnTo>
                <a:lnTo>
                  <a:pt x="2153552" y="125413"/>
                </a:lnTo>
                <a:lnTo>
                  <a:pt x="2167413" y="133747"/>
                </a:lnTo>
                <a:lnTo>
                  <a:pt x="2174145" y="138113"/>
                </a:lnTo>
                <a:lnTo>
                  <a:pt x="2180878" y="142875"/>
                </a:lnTo>
                <a:lnTo>
                  <a:pt x="2181274" y="143272"/>
                </a:lnTo>
                <a:lnTo>
                  <a:pt x="2187610" y="148034"/>
                </a:lnTo>
                <a:lnTo>
                  <a:pt x="2193947" y="153194"/>
                </a:lnTo>
                <a:lnTo>
                  <a:pt x="2205432" y="163909"/>
                </a:lnTo>
                <a:lnTo>
                  <a:pt x="2212560" y="170656"/>
                </a:lnTo>
                <a:lnTo>
                  <a:pt x="2221273" y="180181"/>
                </a:lnTo>
                <a:lnTo>
                  <a:pt x="2226433" y="186128"/>
                </a:lnTo>
                <a:lnTo>
                  <a:pt x="2226422" y="186134"/>
                </a:lnTo>
                <a:lnTo>
                  <a:pt x="2229194" y="189309"/>
                </a:lnTo>
                <a:lnTo>
                  <a:pt x="2226433" y="186128"/>
                </a:lnTo>
                <a:lnTo>
                  <a:pt x="2244639" y="175419"/>
                </a:lnTo>
                <a:lnTo>
                  <a:pt x="2315925" y="143669"/>
                </a:lnTo>
                <a:lnTo>
                  <a:pt x="2363053" y="224234"/>
                </a:lnTo>
                <a:lnTo>
                  <a:pt x="2302064" y="270669"/>
                </a:lnTo>
                <a:lnTo>
                  <a:pt x="2280282" y="283369"/>
                </a:lnTo>
                <a:lnTo>
                  <a:pt x="2284242" y="296466"/>
                </a:lnTo>
                <a:lnTo>
                  <a:pt x="2287015" y="309166"/>
                </a:lnTo>
                <a:lnTo>
                  <a:pt x="2289787" y="322263"/>
                </a:lnTo>
                <a:lnTo>
                  <a:pt x="2291371" y="335359"/>
                </a:lnTo>
                <a:lnTo>
                  <a:pt x="2292559" y="348456"/>
                </a:lnTo>
                <a:lnTo>
                  <a:pt x="2293351" y="361553"/>
                </a:lnTo>
                <a:lnTo>
                  <a:pt x="2293351" y="374650"/>
                </a:lnTo>
                <a:lnTo>
                  <a:pt x="2292559" y="387350"/>
                </a:lnTo>
                <a:lnTo>
                  <a:pt x="2318301" y="394097"/>
                </a:lnTo>
                <a:lnTo>
                  <a:pt x="2390775" y="422275"/>
                </a:lnTo>
                <a:lnTo>
                  <a:pt x="2367409" y="512763"/>
                </a:lnTo>
                <a:lnTo>
                  <a:pt x="2291371" y="502047"/>
                </a:lnTo>
                <a:lnTo>
                  <a:pt x="2262857" y="494506"/>
                </a:lnTo>
                <a:lnTo>
                  <a:pt x="2256916" y="506016"/>
                </a:lnTo>
                <a:lnTo>
                  <a:pt x="2250183" y="517128"/>
                </a:lnTo>
                <a:lnTo>
                  <a:pt x="2243451" y="527447"/>
                </a:lnTo>
                <a:lnTo>
                  <a:pt x="2235926" y="537766"/>
                </a:lnTo>
                <a:lnTo>
                  <a:pt x="2228006" y="547688"/>
                </a:lnTo>
                <a:lnTo>
                  <a:pt x="2219293" y="557610"/>
                </a:lnTo>
                <a:lnTo>
                  <a:pt x="2210580" y="566738"/>
                </a:lnTo>
                <a:lnTo>
                  <a:pt x="2201075" y="575469"/>
                </a:lnTo>
                <a:lnTo>
                  <a:pt x="2216125" y="601266"/>
                </a:lnTo>
                <a:lnTo>
                  <a:pt x="2247807" y="671910"/>
                </a:lnTo>
                <a:lnTo>
                  <a:pt x="2167413" y="719932"/>
                </a:lnTo>
                <a:lnTo>
                  <a:pt x="2121077" y="658416"/>
                </a:lnTo>
                <a:lnTo>
                  <a:pt x="2105632" y="632222"/>
                </a:lnTo>
                <a:lnTo>
                  <a:pt x="2110780" y="629841"/>
                </a:lnTo>
                <a:lnTo>
                  <a:pt x="2115929" y="627857"/>
                </a:lnTo>
                <a:lnTo>
                  <a:pt x="2104048" y="632222"/>
                </a:lnTo>
                <a:lnTo>
                  <a:pt x="2092563" y="635794"/>
                </a:lnTo>
                <a:lnTo>
                  <a:pt x="2083058" y="638969"/>
                </a:lnTo>
                <a:lnTo>
                  <a:pt x="2067217" y="642541"/>
                </a:lnTo>
                <a:lnTo>
                  <a:pt x="2059296" y="643732"/>
                </a:lnTo>
                <a:lnTo>
                  <a:pt x="2050583" y="644922"/>
                </a:lnTo>
                <a:lnTo>
                  <a:pt x="2048999" y="644922"/>
                </a:lnTo>
                <a:lnTo>
                  <a:pt x="2033554" y="646907"/>
                </a:lnTo>
                <a:lnTo>
                  <a:pt x="2018505" y="647303"/>
                </a:lnTo>
                <a:lnTo>
                  <a:pt x="2014544" y="647700"/>
                </a:lnTo>
                <a:lnTo>
                  <a:pt x="2008208" y="647303"/>
                </a:lnTo>
                <a:lnTo>
                  <a:pt x="2002617" y="647117"/>
                </a:lnTo>
                <a:lnTo>
                  <a:pt x="1994743" y="646510"/>
                </a:lnTo>
                <a:lnTo>
                  <a:pt x="1984842" y="645716"/>
                </a:lnTo>
                <a:lnTo>
                  <a:pt x="1996327" y="646907"/>
                </a:lnTo>
                <a:lnTo>
                  <a:pt x="2002617" y="647117"/>
                </a:lnTo>
                <a:lnTo>
                  <a:pt x="2005039" y="647303"/>
                </a:lnTo>
                <a:lnTo>
                  <a:pt x="1994347" y="687785"/>
                </a:lnTo>
                <a:lnTo>
                  <a:pt x="1970189" y="747713"/>
                </a:lnTo>
                <a:lnTo>
                  <a:pt x="1879497" y="724297"/>
                </a:lnTo>
                <a:lnTo>
                  <a:pt x="1886230" y="662385"/>
                </a:lnTo>
                <a:lnTo>
                  <a:pt x="1896923" y="621507"/>
                </a:lnTo>
                <a:lnTo>
                  <a:pt x="1904447" y="625078"/>
                </a:lnTo>
                <a:lnTo>
                  <a:pt x="1893754" y="619919"/>
                </a:lnTo>
                <a:lnTo>
                  <a:pt x="1883061" y="614363"/>
                </a:lnTo>
                <a:lnTo>
                  <a:pt x="1874745" y="609997"/>
                </a:lnTo>
                <a:lnTo>
                  <a:pt x="1860884" y="601663"/>
                </a:lnTo>
                <a:lnTo>
                  <a:pt x="1854151" y="596900"/>
                </a:lnTo>
                <a:lnTo>
                  <a:pt x="1847419" y="592535"/>
                </a:lnTo>
                <a:lnTo>
                  <a:pt x="1846627" y="592138"/>
                </a:lnTo>
                <a:lnTo>
                  <a:pt x="1840290" y="586978"/>
                </a:lnTo>
                <a:lnTo>
                  <a:pt x="1834350" y="581819"/>
                </a:lnTo>
                <a:lnTo>
                  <a:pt x="1822469" y="571103"/>
                </a:lnTo>
                <a:lnTo>
                  <a:pt x="1815736" y="564356"/>
                </a:lnTo>
                <a:lnTo>
                  <a:pt x="1809516" y="557841"/>
                </a:lnTo>
                <a:lnTo>
                  <a:pt x="1805439" y="553244"/>
                </a:lnTo>
                <a:lnTo>
                  <a:pt x="1799103" y="545703"/>
                </a:lnTo>
                <a:lnTo>
                  <a:pt x="1807023" y="555228"/>
                </a:lnTo>
                <a:lnTo>
                  <a:pt x="1809516" y="557841"/>
                </a:lnTo>
                <a:lnTo>
                  <a:pt x="1811776" y="560388"/>
                </a:lnTo>
                <a:lnTo>
                  <a:pt x="1779697" y="579438"/>
                </a:lnTo>
                <a:lnTo>
                  <a:pt x="1720292" y="604044"/>
                </a:lnTo>
                <a:lnTo>
                  <a:pt x="1673164" y="523875"/>
                </a:lnTo>
                <a:lnTo>
                  <a:pt x="1721480" y="484585"/>
                </a:lnTo>
                <a:lnTo>
                  <a:pt x="1752767" y="465931"/>
                </a:lnTo>
                <a:lnTo>
                  <a:pt x="1748410" y="452835"/>
                </a:lnTo>
                <a:lnTo>
                  <a:pt x="1744450" y="439341"/>
                </a:lnTo>
                <a:lnTo>
                  <a:pt x="1741282" y="425847"/>
                </a:lnTo>
                <a:lnTo>
                  <a:pt x="1738510" y="412353"/>
                </a:lnTo>
                <a:lnTo>
                  <a:pt x="1736530" y="398860"/>
                </a:lnTo>
                <a:lnTo>
                  <a:pt x="1735737" y="385366"/>
                </a:lnTo>
                <a:lnTo>
                  <a:pt x="1734945" y="371475"/>
                </a:lnTo>
                <a:lnTo>
                  <a:pt x="1735341" y="357981"/>
                </a:lnTo>
                <a:lnTo>
                  <a:pt x="1704451" y="350441"/>
                </a:lnTo>
                <a:lnTo>
                  <a:pt x="1644650" y="325438"/>
                </a:lnTo>
                <a:lnTo>
                  <a:pt x="1668412" y="235347"/>
                </a:lnTo>
                <a:lnTo>
                  <a:pt x="1730193" y="242094"/>
                </a:lnTo>
                <a:lnTo>
                  <a:pt x="1760687" y="250031"/>
                </a:lnTo>
                <a:lnTo>
                  <a:pt x="1766628" y="237331"/>
                </a:lnTo>
                <a:lnTo>
                  <a:pt x="1773361" y="225028"/>
                </a:lnTo>
                <a:lnTo>
                  <a:pt x="1781281" y="213519"/>
                </a:lnTo>
                <a:lnTo>
                  <a:pt x="1789202" y="201613"/>
                </a:lnTo>
                <a:lnTo>
                  <a:pt x="1797915" y="190500"/>
                </a:lnTo>
                <a:lnTo>
                  <a:pt x="1807023" y="179784"/>
                </a:lnTo>
                <a:lnTo>
                  <a:pt x="1816924" y="169069"/>
                </a:lnTo>
                <a:lnTo>
                  <a:pt x="1827221" y="159544"/>
                </a:lnTo>
                <a:lnTo>
                  <a:pt x="1812964" y="135334"/>
                </a:lnTo>
                <a:lnTo>
                  <a:pt x="1788410" y="75406"/>
                </a:lnTo>
                <a:lnTo>
                  <a:pt x="1868804" y="27781"/>
                </a:lnTo>
                <a:lnTo>
                  <a:pt x="1907219" y="76994"/>
                </a:lnTo>
                <a:lnTo>
                  <a:pt x="1923061" y="102791"/>
                </a:lnTo>
                <a:lnTo>
                  <a:pt x="1917516" y="105172"/>
                </a:lnTo>
                <a:lnTo>
                  <a:pt x="1912368" y="107156"/>
                </a:lnTo>
                <a:lnTo>
                  <a:pt x="1924249" y="102791"/>
                </a:lnTo>
                <a:lnTo>
                  <a:pt x="1935734" y="99219"/>
                </a:lnTo>
                <a:lnTo>
                  <a:pt x="1945239" y="96044"/>
                </a:lnTo>
                <a:lnTo>
                  <a:pt x="1961080" y="92869"/>
                </a:lnTo>
                <a:lnTo>
                  <a:pt x="1969001" y="91281"/>
                </a:lnTo>
                <a:lnTo>
                  <a:pt x="1977317" y="89694"/>
                </a:lnTo>
                <a:lnTo>
                  <a:pt x="1979297" y="89694"/>
                </a:lnTo>
                <a:lnTo>
                  <a:pt x="1994347" y="88106"/>
                </a:lnTo>
                <a:lnTo>
                  <a:pt x="2009792" y="87709"/>
                </a:lnTo>
                <a:lnTo>
                  <a:pt x="2013752" y="87709"/>
                </a:lnTo>
                <a:lnTo>
                  <a:pt x="2019693" y="87709"/>
                </a:lnTo>
                <a:lnTo>
                  <a:pt x="2031970" y="88503"/>
                </a:lnTo>
                <a:lnTo>
                  <a:pt x="2043455" y="89297"/>
                </a:lnTo>
                <a:lnTo>
                  <a:pt x="2034346" y="88503"/>
                </a:lnTo>
                <a:lnTo>
                  <a:pt x="2038306" y="72628"/>
                </a:lnTo>
                <a:lnTo>
                  <a:pt x="2066028" y="0"/>
                </a:lnTo>
                <a:close/>
              </a:path>
            </a:pathLst>
          </a:custGeom>
          <a:solidFill>
            <a:srgbClr val="FFFFFF"/>
          </a:solidFill>
          <a:ln>
            <a:noFill/>
          </a:ln>
        </p:spPr>
        <p:txBody>
          <a:bodyPr anchor="ctr">
            <a:scene3d>
              <a:camera prst="orthographicFront"/>
              <a:lightRig rig="threePt" dir="t"/>
            </a:scene3d>
            <a:sp3d>
              <a:contourClr>
                <a:srgbClr val="FFFFFF"/>
              </a:contourClr>
            </a:sp3d>
          </a:bodyPr>
          <a:lstStyle/>
          <a:p>
            <a:pPr algn="ctr" eaLnBrk="1" fontAlgn="auto" hangingPunct="1">
              <a:spcBef>
                <a:spcPts val="0"/>
              </a:spcBef>
              <a:spcAft>
                <a:spcPts val="0"/>
              </a:spcAft>
              <a:defRPr/>
            </a:pPr>
            <a:endParaRPr lang="zh-CN" altLang="en-US">
              <a:solidFill>
                <a:srgbClr val="FFFFFF"/>
              </a:solidFill>
              <a:latin typeface="+mn-lt"/>
              <a:ea typeface="+mn-ea"/>
            </a:endParaRPr>
          </a:p>
        </p:txBody>
      </p:sp>
    </p:spTree>
    <p:custDataLst>
      <p:tags r:id="rId1"/>
    </p:custData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H_TYPE" val="#NeiR#"/>
  <p:tag name="MH_NUMBER" val="1"/>
  <p:tag name="MH_CATEGORY" val="#TuWHP#"/>
  <p:tag name="MH_LAYOUT" val="SubTitleText"/>
  <p:tag name="MH" val="20170819174059"/>
  <p:tag name="MH_LIBRARY" val="GRAPHIC"/>
</p:tagLst>
</file>

<file path=ppt/tags/tag10.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平行四边形 85"/>
</p:tagLst>
</file>

<file path=ppt/tags/tag100.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1"/>
</p:tagLst>
</file>

<file path=ppt/tags/tag101.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2"/>
</p:tagLst>
</file>

<file path=ppt/tags/tag102.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3"/>
</p:tagLst>
</file>

<file path=ppt/tags/tag103.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4"/>
</p:tagLst>
</file>

<file path=ppt/tags/tag104.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SubTitle"/>
  <p:tag name="MH_ORDER" val="1"/>
</p:tagLst>
</file>

<file path=ppt/tags/tag105.xml><?xml version="1.0" encoding="utf-8"?>
<p:tagLst xmlns:a="http://schemas.openxmlformats.org/drawingml/2006/main" xmlns:r="http://schemas.openxmlformats.org/officeDocument/2006/relationships" xmlns:p="http://schemas.openxmlformats.org/presentationml/2006/main">
  <p:tag name="MH" val="20170819192904"/>
  <p:tag name="MH_LIBRARY" val="GRAPHIC"/>
  <p:tag name="MH_TYPE" val="Picture"/>
  <p:tag name="MH_ORDER" val="1"/>
</p:tagLst>
</file>

<file path=ppt/tags/tag106.xml><?xml version="1.0" encoding="utf-8"?>
<p:tagLst xmlns:a="http://schemas.openxmlformats.org/drawingml/2006/main" xmlns:r="http://schemas.openxmlformats.org/officeDocument/2006/relationships" xmlns:p="http://schemas.openxmlformats.org/presentationml/2006/main">
  <p:tag name="MH" val="20170819192904"/>
  <p:tag name="MH_LIBRARY" val="GRAPHIC"/>
  <p:tag name="MH_TYPE" val="SubTitle"/>
  <p:tag name="MH_ORDER" val="1"/>
</p:tagLst>
</file>

<file path=ppt/tags/tag107.xml><?xml version="1.0" encoding="utf-8"?>
<p:tagLst xmlns:a="http://schemas.openxmlformats.org/drawingml/2006/main" xmlns:r="http://schemas.openxmlformats.org/officeDocument/2006/relationships" xmlns:p="http://schemas.openxmlformats.org/presentationml/2006/main">
  <p:tag name="MH" val="20170819184421"/>
  <p:tag name="MH_LIBRARY" val="GRAPHIC"/>
</p:tagLst>
</file>

<file path=ppt/tags/tag108.xml><?xml version="1.0" encoding="utf-8"?>
<p:tagLst xmlns:a="http://schemas.openxmlformats.org/drawingml/2006/main" xmlns:r="http://schemas.openxmlformats.org/officeDocument/2006/relationships" xmlns:p="http://schemas.openxmlformats.org/presentationml/2006/main">
  <p:tag name="MH" val="20170819184421"/>
  <p:tag name="MH_LIBRARY" val="GRAPHIC"/>
  <p:tag name="MH_ORDER" val="矩形 2"/>
</p:tagLst>
</file>

<file path=ppt/tags/tag109.xml><?xml version="1.0" encoding="utf-8"?>
<p:tagLst xmlns:a="http://schemas.openxmlformats.org/drawingml/2006/main" xmlns:r="http://schemas.openxmlformats.org/officeDocument/2006/relationships" xmlns:p="http://schemas.openxmlformats.org/presentationml/2006/main">
  <p:tag name="MH" val="20170819184421"/>
  <p:tag name="MH_LIBRARY" val="GRAPHIC"/>
  <p:tag name="MH_ORDER" val="文本框 4"/>
</p:tagLst>
</file>

<file path=ppt/tags/tag11.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86"/>
</p:tagLst>
</file>

<file path=ppt/tags/tag110.xml><?xml version="1.0" encoding="utf-8"?>
<p:tagLst xmlns:a="http://schemas.openxmlformats.org/drawingml/2006/main" xmlns:r="http://schemas.openxmlformats.org/officeDocument/2006/relationships" xmlns:p="http://schemas.openxmlformats.org/presentationml/2006/main">
  <p:tag name="MH" val="20170819184421"/>
  <p:tag name="MH_LIBRARY" val="GRAPHIC"/>
  <p:tag name="MH_ORDER" val="文本框 5"/>
</p:tagLst>
</file>

<file path=ppt/tags/tag111.xml><?xml version="1.0" encoding="utf-8"?>
<p:tagLst xmlns:a="http://schemas.openxmlformats.org/drawingml/2006/main" xmlns:r="http://schemas.openxmlformats.org/officeDocument/2006/relationships" xmlns:p="http://schemas.openxmlformats.org/presentationml/2006/main">
  <p:tag name="MH" val="20170819184421"/>
  <p:tag name="MH_LIBRARY" val="GRAPHIC"/>
  <p:tag name="MH_ORDER" val="Shape"/>
</p:tagLst>
</file>

<file path=ppt/tags/tag112.xml><?xml version="1.0" encoding="utf-8"?>
<p:tagLst xmlns:a="http://schemas.openxmlformats.org/drawingml/2006/main" xmlns:r="http://schemas.openxmlformats.org/officeDocument/2006/relationships" xmlns:p="http://schemas.openxmlformats.org/presentationml/2006/main">
  <p:tag name="MH" val="20170819184421"/>
  <p:tag name="MH_LIBRARY" val="GRAPHIC"/>
  <p:tag name="MH_ORDER" val="Shape"/>
</p:tagLst>
</file>

<file path=ppt/tags/tag113.xml><?xml version="1.0" encoding="utf-8"?>
<p:tagLst xmlns:a="http://schemas.openxmlformats.org/drawingml/2006/main" xmlns:r="http://schemas.openxmlformats.org/officeDocument/2006/relationships" xmlns:p="http://schemas.openxmlformats.org/presentationml/2006/main">
  <p:tag name="MH" val="20170819184421"/>
  <p:tag name="MH_LIBRARY" val="GRAPHIC"/>
  <p:tag name="MH_ORDER" val="文本框 3"/>
</p:tagLst>
</file>

<file path=ppt/tags/tag12.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椭圆 87"/>
</p:tagLst>
</file>

<file path=ppt/tags/tag13.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88"/>
</p:tagLst>
</file>

<file path=ppt/tags/tag14.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平行四边形 91"/>
</p:tagLst>
</file>

<file path=ppt/tags/tag15.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92"/>
</p:tagLst>
</file>

<file path=ppt/tags/tag16.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椭圆 93"/>
</p:tagLst>
</file>

<file path=ppt/tags/tag17.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文本框 1"/>
</p:tagLst>
</file>

<file path=ppt/tags/tag18.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88"/>
</p:tagLst>
</file>

<file path=ppt/tags/tag19.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88"/>
</p:tagLst>
</file>

<file path=ppt/tags/tag2.xml><?xml version="1.0" encoding="utf-8"?>
<p:tagLst xmlns:a="http://schemas.openxmlformats.org/drawingml/2006/main" xmlns:r="http://schemas.openxmlformats.org/officeDocument/2006/relationships" xmlns:p="http://schemas.openxmlformats.org/presentationml/2006/main">
  <p:tag name="MH_TYPE" val="#NeiR#"/>
  <p:tag name="MH_NUMBER" val="1"/>
  <p:tag name="MH_CATEGORY" val="#TuWHP#"/>
  <p:tag name="MH_LAYOUT" val="SubTitleText"/>
  <p:tag name="MH" val="20170819173240"/>
  <p:tag name="MH_LIBRARY" val="GRAPHIC"/>
</p:tagLst>
</file>

<file path=ppt/tags/tag20.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平行四边形 49"/>
</p:tagLst>
</file>

<file path=ppt/tags/tag21.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平行四边形 49"/>
</p:tagLst>
</file>

<file path=ppt/tags/tag22.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50"/>
</p:tagLst>
</file>

<file path=ppt/tags/tag23.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50"/>
</p:tagLst>
</file>

<file path=ppt/tags/tag24.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椭圆 93"/>
</p:tagLst>
</file>

<file path=ppt/tags/tag25.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椭圆 93"/>
</p:tagLst>
</file>

<file path=ppt/tags/tag26.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文本框 20"/>
</p:tagLst>
</file>

<file path=ppt/tags/tag27.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文本框 20"/>
</p:tagLst>
</file>

<file path=ppt/tags/tag28.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文本框 20"/>
</p:tagLst>
</file>

<file path=ppt/tags/tag29.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文本框 20"/>
</p:tagLst>
</file>

<file path=ppt/tags/tag3.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42"/>
</p:tagLst>
</file>

<file path=ppt/tags/tag30.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BingLLB#"/>
  <p:tag name="MH_LAYOUT" val="SubTitleText"/>
  <p:tag name="MH" val="20170819191331"/>
  <p:tag name="MH_LIBRARY" val="GRAPHIC"/>
</p:tagLst>
</file>

<file path=ppt/tags/tag31.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PageTitle"/>
  <p:tag name="MH_ORDER" val="PageTitle"/>
</p:tagLst>
</file>

<file path=ppt/tags/tag32.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SubTitle"/>
  <p:tag name="MH_ORDER" val="1"/>
</p:tagLst>
</file>

<file path=ppt/tags/tag33.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1"/>
</p:tagLst>
</file>

<file path=ppt/tags/tag34.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2"/>
</p:tagLst>
</file>

<file path=ppt/tags/tag35.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3"/>
</p:tagLst>
</file>

<file path=ppt/tags/tag36.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4"/>
</p:tagLst>
</file>

<file path=ppt/tags/tag37.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5"/>
</p:tagLst>
</file>

<file path=ppt/tags/tag38.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BingLLB#"/>
  <p:tag name="MH_LAYOUT" val="SubTitleText"/>
  <p:tag name="MH" val="20170819191331"/>
  <p:tag name="MH_LIBRARY" val="GRAPHIC"/>
</p:tagLst>
</file>

<file path=ppt/tags/tag39.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PageTitle"/>
  <p:tag name="MH_ORDER" val="PageTitle"/>
</p:tagLst>
</file>

<file path=ppt/tags/tag4.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45"/>
</p:tagLst>
</file>

<file path=ppt/tags/tag40.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SubTitle"/>
  <p:tag name="MH_ORDER" val="2"/>
</p:tagLst>
</file>

<file path=ppt/tags/tag41.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11"/>
</p:tagLst>
</file>

<file path=ppt/tags/tag42.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12"/>
</p:tagLst>
</file>

<file path=ppt/tags/tag43.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13"/>
</p:tagLst>
</file>

<file path=ppt/tags/tag44.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14"/>
</p:tagLst>
</file>

<file path=ppt/tags/tag45.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15"/>
</p:tagLst>
</file>

<file path=ppt/tags/tag46.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BingLLB#"/>
  <p:tag name="MH_LAYOUT" val="SubTitleText"/>
  <p:tag name="MH" val="20170819191331"/>
  <p:tag name="MH_LIBRARY" val="GRAPHIC"/>
</p:tagLst>
</file>

<file path=ppt/tags/tag47.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PageTitle"/>
  <p:tag name="MH_ORDER" val="PageTitle"/>
</p:tagLst>
</file>

<file path=ppt/tags/tag48.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SubTitle"/>
  <p:tag name="MH_ORDER" val="3"/>
</p:tagLst>
</file>

<file path=ppt/tags/tag49.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6"/>
</p:tagLst>
</file>

<file path=ppt/tags/tag5.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平行四边形 49"/>
</p:tagLst>
</file>

<file path=ppt/tags/tag50.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7"/>
</p:tagLst>
</file>

<file path=ppt/tags/tag51.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8"/>
</p:tagLst>
</file>

<file path=ppt/tags/tag52.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9"/>
</p:tagLst>
</file>

<file path=ppt/tags/tag53.xml><?xml version="1.0" encoding="utf-8"?>
<p:tagLst xmlns:a="http://schemas.openxmlformats.org/drawingml/2006/main" xmlns:r="http://schemas.openxmlformats.org/officeDocument/2006/relationships" xmlns:p="http://schemas.openxmlformats.org/presentationml/2006/main">
  <p:tag name="MH" val="20170819191331"/>
  <p:tag name="MH_LIBRARY" val="GRAPHIC"/>
  <p:tag name="MH_TYPE" val="Other"/>
  <p:tag name="MH_ORDER" val="10"/>
</p:tagLst>
</file>

<file path=ppt/tags/tag54.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BingLLB#"/>
  <p:tag name="MH_LAYOUT" val="SubTitleText"/>
  <p:tag name="MH" val="20170819191200"/>
  <p:tag name="MH_LIBRARY" val="GRAPHIC"/>
</p:tagLst>
</file>

<file path=ppt/tags/tag55.xml><?xml version="1.0" encoding="utf-8"?>
<p:tagLst xmlns:a="http://schemas.openxmlformats.org/drawingml/2006/main" xmlns:r="http://schemas.openxmlformats.org/officeDocument/2006/relationships" xmlns:p="http://schemas.openxmlformats.org/presentationml/2006/main">
  <p:tag name="MH" val="20170819191200"/>
  <p:tag name="MH_LIBRARY" val="GRAPHIC"/>
  <p:tag name="MH_TYPE" val="PageTitle"/>
  <p:tag name="MH_ORDER" val="PageTitle"/>
</p:tagLst>
</file>

<file path=ppt/tags/tag56.xml><?xml version="1.0" encoding="utf-8"?>
<p:tagLst xmlns:a="http://schemas.openxmlformats.org/drawingml/2006/main" xmlns:r="http://schemas.openxmlformats.org/officeDocument/2006/relationships" xmlns:p="http://schemas.openxmlformats.org/presentationml/2006/main">
  <p:tag name="MH" val="20170819191200"/>
  <p:tag name="MH_LIBRARY" val="GRAPHIC"/>
  <p:tag name="MH_TYPE" val="SubTitle"/>
  <p:tag name="MH_ORDER" val="1"/>
</p:tagLst>
</file>

<file path=ppt/tags/tag57.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BingLLB#"/>
  <p:tag name="MH_LAYOUT" val="SubTitleText"/>
  <p:tag name="MH" val="20170819191200"/>
  <p:tag name="MH_LIBRARY" val="GRAPHIC"/>
</p:tagLst>
</file>

<file path=ppt/tags/tag58.xml><?xml version="1.0" encoding="utf-8"?>
<p:tagLst xmlns:a="http://schemas.openxmlformats.org/drawingml/2006/main" xmlns:r="http://schemas.openxmlformats.org/officeDocument/2006/relationships" xmlns:p="http://schemas.openxmlformats.org/presentationml/2006/main">
  <p:tag name="MH" val="20170819191200"/>
  <p:tag name="MH_LIBRARY" val="GRAPHIC"/>
  <p:tag name="MH_TYPE" val="PageTitle"/>
  <p:tag name="MH_ORDER" val="PageTitle"/>
</p:tagLst>
</file>

<file path=ppt/tags/tag59.xml><?xml version="1.0" encoding="utf-8"?>
<p:tagLst xmlns:a="http://schemas.openxmlformats.org/drawingml/2006/main" xmlns:r="http://schemas.openxmlformats.org/officeDocument/2006/relationships" xmlns:p="http://schemas.openxmlformats.org/presentationml/2006/main">
  <p:tag name="MH" val="20170819191200"/>
  <p:tag name="MH_LIBRARY" val="GRAPHIC"/>
  <p:tag name="MH_TYPE" val="SubTitle"/>
  <p:tag name="MH_ORDER" val="1"/>
</p:tagLst>
</file>

<file path=ppt/tags/tag6.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50"/>
</p:tagLst>
</file>

<file path=ppt/tags/tag60.xml><?xml version="1.0" encoding="utf-8"?>
<p:tagLst xmlns:a="http://schemas.openxmlformats.org/drawingml/2006/main" xmlns:r="http://schemas.openxmlformats.org/officeDocument/2006/relationships" xmlns:p="http://schemas.openxmlformats.org/presentationml/2006/main">
  <p:tag name="MH_TYPE" val="#NeiR#"/>
  <p:tag name="MH_NUMBER" val="2"/>
  <p:tag name="MH_CATEGORY" val="#BingLLB#"/>
  <p:tag name="MH_LAYOUT" val="SubTitleText"/>
  <p:tag name="MH" val="20170819192103"/>
  <p:tag name="MH_LIBRARY" val="GRAPHIC"/>
</p:tagLst>
</file>

<file path=ppt/tags/tag61.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PageTitle"/>
  <p:tag name="MH_ORDER" val="PageTitle"/>
</p:tagLst>
</file>

<file path=ppt/tags/tag62.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Other"/>
  <p:tag name="MH_ORDER" val="1"/>
</p:tagLst>
</file>

<file path=ppt/tags/tag63.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Other"/>
  <p:tag name="MH_ORDER" val="2"/>
</p:tagLst>
</file>

<file path=ppt/tags/tag64.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SubTitle"/>
  <p:tag name="MH_ORDER" val="1"/>
</p:tagLst>
</file>

<file path=ppt/tags/tag65.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Text"/>
  <p:tag name="MH_ORDER" val="1"/>
</p:tagLst>
</file>

<file path=ppt/tags/tag66.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Other"/>
  <p:tag name="MH_ORDER" val="3"/>
</p:tagLst>
</file>

<file path=ppt/tags/tag67.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Other"/>
  <p:tag name="MH_ORDER" val="4"/>
</p:tagLst>
</file>

<file path=ppt/tags/tag68.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SubTitle"/>
  <p:tag name="MH_ORDER" val="2"/>
</p:tagLst>
</file>

<file path=ppt/tags/tag69.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Text"/>
  <p:tag name="MH_ORDER" val="2"/>
</p:tagLst>
</file>

<file path=ppt/tags/tag7.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椭圆 74"/>
</p:tagLst>
</file>

<file path=ppt/tags/tag70.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Other"/>
  <p:tag name="MH_ORDER" val="5"/>
</p:tagLst>
</file>

<file path=ppt/tags/tag71.xml><?xml version="1.0" encoding="utf-8"?>
<p:tagLst xmlns:a="http://schemas.openxmlformats.org/drawingml/2006/main" xmlns:r="http://schemas.openxmlformats.org/officeDocument/2006/relationships" xmlns:p="http://schemas.openxmlformats.org/presentationml/2006/main">
  <p:tag name="MH" val="20170819192103"/>
  <p:tag name="MH_LIBRARY" val="GRAPHIC"/>
  <p:tag name="MH_TYPE" val="Other"/>
  <p:tag name="MH_ORDER" val="6"/>
</p:tagLst>
</file>

<file path=ppt/tags/tag72.xml><?xml version="1.0" encoding="utf-8"?>
<p:tagLst xmlns:a="http://schemas.openxmlformats.org/drawingml/2006/main" xmlns:r="http://schemas.openxmlformats.org/officeDocument/2006/relationships" xmlns:p="http://schemas.openxmlformats.org/presentationml/2006/main">
  <p:tag name="MH_TYPE" val="#NeiR#"/>
  <p:tag name="MH_NUMBER" val="3"/>
  <p:tag name="MH_CATEGORY" val="#BingLLB#"/>
  <p:tag name="MH_LAYOUT" val="SubTitleText"/>
  <p:tag name="MH" val="20170819192618"/>
  <p:tag name="MH_LIBRARY" val="GRAPHIC"/>
</p:tagLst>
</file>

<file path=ppt/tags/tag73.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PageTitle"/>
  <p:tag name="MH_ORDER" val="PageTitle"/>
</p:tagLst>
</file>

<file path=ppt/tags/tag74.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1"/>
</p:tagLst>
</file>

<file path=ppt/tags/tag75.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2"/>
</p:tagLst>
</file>

<file path=ppt/tags/tag76.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3"/>
</p:tagLst>
</file>

<file path=ppt/tags/tag77.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SubTitle"/>
  <p:tag name="MH_ORDER" val="1"/>
</p:tagLst>
</file>

<file path=ppt/tags/tag78.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4"/>
</p:tagLst>
</file>

<file path=ppt/tags/tag79.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5"/>
</p:tagLst>
</file>

<file path=ppt/tags/tag8.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82"/>
</p:tagLst>
</file>

<file path=ppt/tags/tag80.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6"/>
</p:tagLst>
</file>

<file path=ppt/tags/tag81.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7"/>
</p:tagLst>
</file>

<file path=ppt/tags/tag82.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SubTitle"/>
  <p:tag name="MH_ORDER" val="2"/>
</p:tagLst>
</file>

<file path=ppt/tags/tag83.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8"/>
</p:tagLst>
</file>

<file path=ppt/tags/tag84.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9"/>
</p:tagLst>
</file>

<file path=ppt/tags/tag85.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10"/>
</p:tagLst>
</file>

<file path=ppt/tags/tag86.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11"/>
</p:tagLst>
</file>

<file path=ppt/tags/tag87.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SubTitle"/>
  <p:tag name="MH_ORDER" val="3"/>
</p:tagLst>
</file>

<file path=ppt/tags/tag88.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12"/>
</p:tagLst>
</file>

<file path=ppt/tags/tag89.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SubTitle"/>
  <p:tag name="MH_ORDER" val="1"/>
</p:tagLst>
</file>

<file path=ppt/tags/tag9.xml><?xml version="1.0" encoding="utf-8"?>
<p:tagLst xmlns:a="http://schemas.openxmlformats.org/drawingml/2006/main" xmlns:r="http://schemas.openxmlformats.org/officeDocument/2006/relationships" xmlns:p="http://schemas.openxmlformats.org/presentationml/2006/main">
  <p:tag name="MH" val="20170819221325"/>
  <p:tag name="MH_LIBRARY" val="GRAPHIC"/>
  <p:tag name="MH_ORDER" val="矩形 84"/>
</p:tagLst>
</file>

<file path=ppt/tags/tag90.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1"/>
</p:tagLst>
</file>

<file path=ppt/tags/tag91.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3"/>
</p:tagLst>
</file>

<file path=ppt/tags/tag92.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SubTitle"/>
  <p:tag name="MH_ORDER" val="1"/>
</p:tagLst>
</file>

<file path=ppt/tags/tag93.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2"/>
</p:tagLst>
</file>

<file path=ppt/tags/tag94.xml><?xml version="1.0" encoding="utf-8"?>
<p:tagLst xmlns:a="http://schemas.openxmlformats.org/drawingml/2006/main" xmlns:r="http://schemas.openxmlformats.org/officeDocument/2006/relationships" xmlns:p="http://schemas.openxmlformats.org/presentationml/2006/main">
  <p:tag name="MH" val="20170819192618"/>
  <p:tag name="MH_LIBRARY" val="GRAPHIC"/>
  <p:tag name="MH_TYPE" val="Other"/>
  <p:tag name="MH_ORDER" val="12"/>
</p:tagLst>
</file>

<file path=ppt/tags/tag95.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1"/>
</p:tagLst>
</file>

<file path=ppt/tags/tag96.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2"/>
</p:tagLst>
</file>

<file path=ppt/tags/tag97.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3"/>
</p:tagLst>
</file>

<file path=ppt/tags/tag98.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Other"/>
  <p:tag name="MH_ORDER" val="4"/>
</p:tagLst>
</file>

<file path=ppt/tags/tag99.xml><?xml version="1.0" encoding="utf-8"?>
<p:tagLst xmlns:a="http://schemas.openxmlformats.org/drawingml/2006/main" xmlns:r="http://schemas.openxmlformats.org/officeDocument/2006/relationships" xmlns:p="http://schemas.openxmlformats.org/presentationml/2006/main">
  <p:tag name="MH" val="20170819220311"/>
  <p:tag name="MH_LIBRARY" val="GRAPHIC"/>
  <p:tag name="MH_TYPE" val="SubTitle"/>
  <p:tag name="MH_ORDER" val="1"/>
</p:tagLst>
</file>

<file path=ppt/theme/theme1.xml><?xml version="1.0" encoding="utf-8"?>
<a:theme xmlns:a="http://schemas.openxmlformats.org/drawingml/2006/main" name="A000120140530A99PPBG">
  <a:themeElements>
    <a:clrScheme name="自定义 705">
      <a:dk1>
        <a:srgbClr val="5F5F5F"/>
      </a:dk1>
      <a:lt1>
        <a:srgbClr val="FFFFFF"/>
      </a:lt1>
      <a:dk2>
        <a:srgbClr val="FFFFFF"/>
      </a:dk2>
      <a:lt2>
        <a:srgbClr val="5F5F5F"/>
      </a:lt2>
      <a:accent1>
        <a:srgbClr val="D06240"/>
      </a:accent1>
      <a:accent2>
        <a:srgbClr val="F8A051"/>
      </a:accent2>
      <a:accent3>
        <a:srgbClr val="FFC000"/>
      </a:accent3>
      <a:accent4>
        <a:srgbClr val="A0A821"/>
      </a:accent4>
      <a:accent5>
        <a:srgbClr val="4985AD"/>
      </a:accent5>
      <a:accent6>
        <a:srgbClr val="232E5F"/>
      </a:accent6>
      <a:hlink>
        <a:srgbClr val="92D050"/>
      </a:hlink>
      <a:folHlink>
        <a:srgbClr val="8C8327"/>
      </a:folHlink>
    </a:clrScheme>
    <a:fontScheme name="自定义 2">
      <a:majorFont>
        <a:latin typeface="Baskerville Old Face"/>
        <a:ea typeface="微软雅黑"/>
        <a:cs typeface=""/>
      </a:majorFont>
      <a:minorFont>
        <a:latin typeface="Calibri"/>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rtlCol="0">
        <a:spAutoFit/>
      </a:bodyPr>
      <a:lstStyle>
        <a:defPPr>
          <a:lnSpc>
            <a:spcPct val="130000"/>
          </a:lnSpc>
          <a:defRPr sz="1400" dirty="0" smtClean="0">
            <a:latin typeface="Arial" panose="020B0604020202020204" pitchFamily="34" charset="0"/>
            <a:ea typeface="微软雅黑" panose="020B0503020204020204" pitchFamily="34" charset="-122"/>
          </a:defRPr>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A000120150822A26KPBG</Template>
  <TotalTime>87</TotalTime>
  <Words>3496</Words>
  <Application>Microsoft Office PowerPoint</Application>
  <PresentationFormat>全屏显示(16:9)</PresentationFormat>
  <Paragraphs>142</Paragraphs>
  <Slides>30</Slides>
  <Notes>0</Notes>
  <HiddenSlides>0</HiddenSlides>
  <MMClips>0</MMClips>
  <ScaleCrop>false</ScaleCrop>
  <HeadingPairs>
    <vt:vector size="4" baseType="variant">
      <vt:variant>
        <vt:lpstr>主题</vt:lpstr>
      </vt:variant>
      <vt:variant>
        <vt:i4>1</vt:i4>
      </vt:variant>
      <vt:variant>
        <vt:lpstr>幻灯片标题</vt:lpstr>
      </vt:variant>
      <vt:variant>
        <vt:i4>30</vt:i4>
      </vt:variant>
    </vt:vector>
  </HeadingPairs>
  <TitlesOfParts>
    <vt:vector size="31" baseType="lpstr">
      <vt:lpstr>A000120140530A99PPBG</vt:lpstr>
      <vt:lpstr>幻灯片 1</vt:lpstr>
      <vt:lpstr>幻灯片 2</vt:lpstr>
      <vt:lpstr>幻灯片 3</vt:lpstr>
      <vt:lpstr>教学目标</vt:lpstr>
      <vt:lpstr>教学目标</vt:lpstr>
      <vt:lpstr>教学目标</vt:lpstr>
      <vt:lpstr>教学重难点</vt:lpstr>
      <vt:lpstr>教学重难点</vt:lpstr>
      <vt:lpstr>教学准备</vt:lpstr>
      <vt:lpstr>教学方法</vt:lpstr>
      <vt:lpstr>幻灯片 11</vt:lpstr>
      <vt:lpstr>幻灯片 12</vt:lpstr>
      <vt:lpstr>幻灯片 13</vt:lpstr>
      <vt:lpstr>幻灯片 14</vt:lpstr>
      <vt:lpstr>幻灯片 15</vt:lpstr>
      <vt:lpstr>幻灯片 16</vt:lpstr>
      <vt:lpstr>幻灯片 17</vt:lpstr>
      <vt:lpstr>幻灯片 18</vt:lpstr>
      <vt:lpstr>幻灯片 19</vt:lpstr>
      <vt:lpstr>幻灯片 20</vt:lpstr>
      <vt:lpstr>幻灯片 21</vt:lpstr>
      <vt:lpstr>幻灯片 22</vt:lpstr>
      <vt:lpstr>幻灯片 23</vt:lpstr>
      <vt:lpstr>幻灯片 24</vt:lpstr>
      <vt:lpstr>幻灯片 25</vt:lpstr>
      <vt:lpstr>幻灯片 26</vt:lpstr>
      <vt:lpstr>幻灯片 27</vt:lpstr>
      <vt:lpstr>幻灯片 28</vt:lpstr>
      <vt:lpstr>幻灯片 29</vt:lpstr>
      <vt:lpstr>幻灯片 30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pc</dc:creator>
  <cp:lastModifiedBy>Administrator</cp:lastModifiedBy>
  <cp:revision>98</cp:revision>
  <dcterms:created xsi:type="dcterms:W3CDTF">2017-08-19T09:31:00Z</dcterms:created>
  <dcterms:modified xsi:type="dcterms:W3CDTF">2018-05-01T02:08:26Z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2052-10.1.0.6235</vt:lpwstr>
  </property>
</Properties>
</file>